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jpg" ContentType="image/jp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14"/>
  </p:notesMasterIdLst>
  <p:sldIdLst>
    <p:sldId id="339" r:id="rId5"/>
    <p:sldId id="333" r:id="rId6"/>
    <p:sldId id="341" r:id="rId7"/>
    <p:sldId id="344" r:id="rId8"/>
    <p:sldId id="345" r:id="rId9"/>
    <p:sldId id="349" r:id="rId10"/>
    <p:sldId id="348" r:id="rId11"/>
    <p:sldId id="347" r:id="rId12"/>
    <p:sldId id="342" r:id="rId13"/>
  </p:sldIdLst>
  <p:sldSz cx="9144000" cy="6858000" type="screen4x3"/>
  <p:notesSz cx="9144000" cy="6858000"/>
  <p:defaultTextStyle>
    <a:defPPr>
      <a:defRPr lang="nl-NL"/>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294" autoAdjust="0"/>
    <p:restoredTop sz="94660"/>
  </p:normalViewPr>
  <p:slideViewPr>
    <p:cSldViewPr>
      <p:cViewPr varScale="1">
        <p:scale>
          <a:sx n="68" d="100"/>
          <a:sy n="68" d="100"/>
        </p:scale>
        <p:origin x="1458" y="48"/>
      </p:cViewPr>
      <p:guideLst>
        <p:guide orient="horz" pos="2880"/>
        <p:guide pos="216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bleStyles" Target="tableStyles.xml"/><Relationship Id="rId3" Type="http://schemas.openxmlformats.org/officeDocument/2006/relationships/customXml" Target="../customXml/item3.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presProps" Target="presProps.xml"/><Relationship Id="rId10" Type="http://schemas.openxmlformats.org/officeDocument/2006/relationships/slide" Target="slides/slide6.xml"/><Relationship Id="rId19" Type="http://schemas.microsoft.com/office/2016/11/relationships/changesInfo" Target="changesInfos/changesInfo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notesMaster" Target="notesMasters/notes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en Nienhuis" userId="2c6c04f1-77c7-44b5-a463-93386779ab63" providerId="ADAL" clId="{BC9A1134-C76D-49A6-AAE9-D0C642A232EA}"/>
    <pc:docChg chg="custSel addSld delSld modSld">
      <pc:chgData name="Ben Nienhuis" userId="2c6c04f1-77c7-44b5-a463-93386779ab63" providerId="ADAL" clId="{BC9A1134-C76D-49A6-AAE9-D0C642A232EA}" dt="2021-10-12T07:17:53.117" v="92" actId="1076"/>
      <pc:docMkLst>
        <pc:docMk/>
      </pc:docMkLst>
      <pc:sldChg chg="addSp delSp modSp">
        <pc:chgData name="Ben Nienhuis" userId="2c6c04f1-77c7-44b5-a463-93386779ab63" providerId="ADAL" clId="{BC9A1134-C76D-49A6-AAE9-D0C642A232EA}" dt="2021-10-12T06:55:48.200" v="16" actId="1076"/>
        <pc:sldMkLst>
          <pc:docMk/>
          <pc:sldMk cId="570072680" sldId="341"/>
        </pc:sldMkLst>
        <pc:spChg chg="mod">
          <ac:chgData name="Ben Nienhuis" userId="2c6c04f1-77c7-44b5-a463-93386779ab63" providerId="ADAL" clId="{BC9A1134-C76D-49A6-AAE9-D0C642A232EA}" dt="2021-10-12T06:52:45.862" v="2" actId="20577"/>
          <ac:spMkLst>
            <pc:docMk/>
            <pc:sldMk cId="570072680" sldId="341"/>
            <ac:spMk id="2" creationId="{E1F63243-4CBF-4C92-A833-E353A87BA17E}"/>
          </ac:spMkLst>
        </pc:spChg>
        <pc:spChg chg="mod">
          <ac:chgData name="Ben Nienhuis" userId="2c6c04f1-77c7-44b5-a463-93386779ab63" providerId="ADAL" clId="{BC9A1134-C76D-49A6-AAE9-D0C642A232EA}" dt="2021-10-12T06:52:58.465" v="14" actId="20577"/>
          <ac:spMkLst>
            <pc:docMk/>
            <pc:sldMk cId="570072680" sldId="341"/>
            <ac:spMk id="5" creationId="{FCC7DCCE-27F6-4439-80F2-24CEA4CE3539}"/>
          </ac:spMkLst>
        </pc:spChg>
        <pc:picChg chg="add mod">
          <ac:chgData name="Ben Nienhuis" userId="2c6c04f1-77c7-44b5-a463-93386779ab63" providerId="ADAL" clId="{BC9A1134-C76D-49A6-AAE9-D0C642A232EA}" dt="2021-10-12T06:55:48.200" v="16" actId="1076"/>
          <ac:picMkLst>
            <pc:docMk/>
            <pc:sldMk cId="570072680" sldId="341"/>
            <ac:picMk id="6" creationId="{B7FBA052-25EE-4CBD-9DFA-AF9107E47BA8}"/>
          </ac:picMkLst>
        </pc:picChg>
        <pc:picChg chg="del">
          <ac:chgData name="Ben Nienhuis" userId="2c6c04f1-77c7-44b5-a463-93386779ab63" providerId="ADAL" clId="{BC9A1134-C76D-49A6-AAE9-D0C642A232EA}" dt="2021-10-12T06:52:40.632" v="0" actId="478"/>
          <ac:picMkLst>
            <pc:docMk/>
            <pc:sldMk cId="570072680" sldId="341"/>
            <ac:picMk id="9" creationId="{CA69B9C8-986E-4842-B36D-1C5F5976A09B}"/>
          </ac:picMkLst>
        </pc:picChg>
      </pc:sldChg>
      <pc:sldChg chg="modSp">
        <pc:chgData name="Ben Nienhuis" userId="2c6c04f1-77c7-44b5-a463-93386779ab63" providerId="ADAL" clId="{BC9A1134-C76D-49A6-AAE9-D0C642A232EA}" dt="2021-10-12T06:56:36.854" v="31" actId="20577"/>
        <pc:sldMkLst>
          <pc:docMk/>
          <pc:sldMk cId="2419752859" sldId="342"/>
        </pc:sldMkLst>
        <pc:spChg chg="mod">
          <ac:chgData name="Ben Nienhuis" userId="2c6c04f1-77c7-44b5-a463-93386779ab63" providerId="ADAL" clId="{BC9A1134-C76D-49A6-AAE9-D0C642A232EA}" dt="2021-10-12T06:56:33.409" v="29" actId="20577"/>
          <ac:spMkLst>
            <pc:docMk/>
            <pc:sldMk cId="2419752859" sldId="342"/>
            <ac:spMk id="2" creationId="{E1F63243-4CBF-4C92-A833-E353A87BA17E}"/>
          </ac:spMkLst>
        </pc:spChg>
        <pc:spChg chg="mod">
          <ac:chgData name="Ben Nienhuis" userId="2c6c04f1-77c7-44b5-a463-93386779ab63" providerId="ADAL" clId="{BC9A1134-C76D-49A6-AAE9-D0C642A232EA}" dt="2021-10-12T06:56:36.854" v="31" actId="20577"/>
          <ac:spMkLst>
            <pc:docMk/>
            <pc:sldMk cId="2419752859" sldId="342"/>
            <ac:spMk id="7" creationId="{CFBD3A94-29B9-4085-9A6B-ADD945D707AB}"/>
          </ac:spMkLst>
        </pc:spChg>
      </pc:sldChg>
      <pc:sldChg chg="addSp delSp modSp add">
        <pc:chgData name="Ben Nienhuis" userId="2c6c04f1-77c7-44b5-a463-93386779ab63" providerId="ADAL" clId="{BC9A1134-C76D-49A6-AAE9-D0C642A232EA}" dt="2021-10-12T07:16:44.800" v="80" actId="14100"/>
        <pc:sldMkLst>
          <pc:docMk/>
          <pc:sldMk cId="840638014" sldId="344"/>
        </pc:sldMkLst>
        <pc:spChg chg="mod">
          <ac:chgData name="Ben Nienhuis" userId="2c6c04f1-77c7-44b5-a463-93386779ab63" providerId="ADAL" clId="{BC9A1134-C76D-49A6-AAE9-D0C642A232EA}" dt="2021-10-12T07:16:44.800" v="80" actId="14100"/>
          <ac:spMkLst>
            <pc:docMk/>
            <pc:sldMk cId="840638014" sldId="344"/>
            <ac:spMk id="5" creationId="{FCC7DCCE-27F6-4439-80F2-24CEA4CE3539}"/>
          </ac:spMkLst>
        </pc:spChg>
        <pc:picChg chg="del">
          <ac:chgData name="Ben Nienhuis" userId="2c6c04f1-77c7-44b5-a463-93386779ab63" providerId="ADAL" clId="{BC9A1134-C76D-49A6-AAE9-D0C642A232EA}" dt="2021-10-12T06:57:00.282" v="39" actId="478"/>
          <ac:picMkLst>
            <pc:docMk/>
            <pc:sldMk cId="840638014" sldId="344"/>
            <ac:picMk id="6" creationId="{B7FBA052-25EE-4CBD-9DFA-AF9107E47BA8}"/>
          </ac:picMkLst>
        </pc:picChg>
        <pc:picChg chg="add mod">
          <ac:chgData name="Ben Nienhuis" userId="2c6c04f1-77c7-44b5-a463-93386779ab63" providerId="ADAL" clId="{BC9A1134-C76D-49A6-AAE9-D0C642A232EA}" dt="2021-10-12T06:57:10.783" v="41" actId="1076"/>
          <ac:picMkLst>
            <pc:docMk/>
            <pc:sldMk cId="840638014" sldId="344"/>
            <ac:picMk id="7" creationId="{4BC1EE43-EEA3-4CC1-BF37-B8847E756EA0}"/>
          </ac:picMkLst>
        </pc:picChg>
      </pc:sldChg>
      <pc:sldChg chg="addSp delSp modSp add">
        <pc:chgData name="Ben Nienhuis" userId="2c6c04f1-77c7-44b5-a463-93386779ab63" providerId="ADAL" clId="{BC9A1134-C76D-49A6-AAE9-D0C642A232EA}" dt="2021-10-12T07:16:50.070" v="81" actId="1076"/>
        <pc:sldMkLst>
          <pc:docMk/>
          <pc:sldMk cId="2710661990" sldId="345"/>
        </pc:sldMkLst>
        <pc:spChg chg="mod">
          <ac:chgData name="Ben Nienhuis" userId="2c6c04f1-77c7-44b5-a463-93386779ab63" providerId="ADAL" clId="{BC9A1134-C76D-49A6-AAE9-D0C642A232EA}" dt="2021-10-12T07:16:50.070" v="81" actId="1076"/>
          <ac:spMkLst>
            <pc:docMk/>
            <pc:sldMk cId="2710661990" sldId="345"/>
            <ac:spMk id="5" creationId="{FCC7DCCE-27F6-4439-80F2-24CEA4CE3539}"/>
          </ac:spMkLst>
        </pc:spChg>
        <pc:picChg chg="del">
          <ac:chgData name="Ben Nienhuis" userId="2c6c04f1-77c7-44b5-a463-93386779ab63" providerId="ADAL" clId="{BC9A1134-C76D-49A6-AAE9-D0C642A232EA}" dt="2021-10-12T06:57:24.545" v="42" actId="478"/>
          <ac:picMkLst>
            <pc:docMk/>
            <pc:sldMk cId="2710661990" sldId="345"/>
            <ac:picMk id="6" creationId="{B7FBA052-25EE-4CBD-9DFA-AF9107E47BA8}"/>
          </ac:picMkLst>
        </pc:picChg>
        <pc:picChg chg="add mod">
          <ac:chgData name="Ben Nienhuis" userId="2c6c04f1-77c7-44b5-a463-93386779ab63" providerId="ADAL" clId="{BC9A1134-C76D-49A6-AAE9-D0C642A232EA}" dt="2021-10-12T06:57:29.070" v="44" actId="1076"/>
          <ac:picMkLst>
            <pc:docMk/>
            <pc:sldMk cId="2710661990" sldId="345"/>
            <ac:picMk id="7" creationId="{B34E4876-0E97-4980-BAAF-E0C99B26E6E0}"/>
          </ac:picMkLst>
        </pc:picChg>
      </pc:sldChg>
      <pc:sldChg chg="addSp delSp modSp add">
        <pc:chgData name="Ben Nienhuis" userId="2c6c04f1-77c7-44b5-a463-93386779ab63" providerId="ADAL" clId="{BC9A1134-C76D-49A6-AAE9-D0C642A232EA}" dt="2021-10-12T07:17:53.117" v="92" actId="1076"/>
        <pc:sldMkLst>
          <pc:docMk/>
          <pc:sldMk cId="2893859950" sldId="347"/>
        </pc:sldMkLst>
        <pc:spChg chg="mod">
          <ac:chgData name="Ben Nienhuis" userId="2c6c04f1-77c7-44b5-a463-93386779ab63" providerId="ADAL" clId="{BC9A1134-C76D-49A6-AAE9-D0C642A232EA}" dt="2021-10-12T07:17:53.117" v="92" actId="1076"/>
          <ac:spMkLst>
            <pc:docMk/>
            <pc:sldMk cId="2893859950" sldId="347"/>
            <ac:spMk id="5" creationId="{FCC7DCCE-27F6-4439-80F2-24CEA4CE3539}"/>
          </ac:spMkLst>
        </pc:spChg>
        <pc:picChg chg="del">
          <ac:chgData name="Ben Nienhuis" userId="2c6c04f1-77c7-44b5-a463-93386779ab63" providerId="ADAL" clId="{BC9A1134-C76D-49A6-AAE9-D0C642A232EA}" dt="2021-10-12T06:58:22.043" v="52" actId="478"/>
          <ac:picMkLst>
            <pc:docMk/>
            <pc:sldMk cId="2893859950" sldId="347"/>
            <ac:picMk id="6" creationId="{B7FBA052-25EE-4CBD-9DFA-AF9107E47BA8}"/>
          </ac:picMkLst>
        </pc:picChg>
        <pc:picChg chg="add mod">
          <ac:chgData name="Ben Nienhuis" userId="2c6c04f1-77c7-44b5-a463-93386779ab63" providerId="ADAL" clId="{BC9A1134-C76D-49A6-AAE9-D0C642A232EA}" dt="2021-10-12T06:58:31.382" v="55" actId="1076"/>
          <ac:picMkLst>
            <pc:docMk/>
            <pc:sldMk cId="2893859950" sldId="347"/>
            <ac:picMk id="7" creationId="{66999D2C-4B59-49A8-99B4-75BF74BEAC05}"/>
          </ac:picMkLst>
        </pc:picChg>
      </pc:sldChg>
      <pc:sldChg chg="addSp delSp modSp add">
        <pc:chgData name="Ben Nienhuis" userId="2c6c04f1-77c7-44b5-a463-93386779ab63" providerId="ADAL" clId="{BC9A1134-C76D-49A6-AAE9-D0C642A232EA}" dt="2021-10-12T07:17:34.510" v="89" actId="14100"/>
        <pc:sldMkLst>
          <pc:docMk/>
          <pc:sldMk cId="2467985097" sldId="348"/>
        </pc:sldMkLst>
        <pc:spChg chg="mod">
          <ac:chgData name="Ben Nienhuis" userId="2c6c04f1-77c7-44b5-a463-93386779ab63" providerId="ADAL" clId="{BC9A1134-C76D-49A6-AAE9-D0C642A232EA}" dt="2021-10-12T07:17:31.336" v="88" actId="14100"/>
          <ac:spMkLst>
            <pc:docMk/>
            <pc:sldMk cId="2467985097" sldId="348"/>
            <ac:spMk id="5" creationId="{FCC7DCCE-27F6-4439-80F2-24CEA4CE3539}"/>
          </ac:spMkLst>
        </pc:spChg>
        <pc:picChg chg="del">
          <ac:chgData name="Ben Nienhuis" userId="2c6c04f1-77c7-44b5-a463-93386779ab63" providerId="ADAL" clId="{BC9A1134-C76D-49A6-AAE9-D0C642A232EA}" dt="2021-10-12T06:57:55.969" v="48" actId="478"/>
          <ac:picMkLst>
            <pc:docMk/>
            <pc:sldMk cId="2467985097" sldId="348"/>
            <ac:picMk id="6" creationId="{B7FBA052-25EE-4CBD-9DFA-AF9107E47BA8}"/>
          </ac:picMkLst>
        </pc:picChg>
        <pc:picChg chg="add mod">
          <ac:chgData name="Ben Nienhuis" userId="2c6c04f1-77c7-44b5-a463-93386779ab63" providerId="ADAL" clId="{BC9A1134-C76D-49A6-AAE9-D0C642A232EA}" dt="2021-10-12T07:17:34.510" v="89" actId="14100"/>
          <ac:picMkLst>
            <pc:docMk/>
            <pc:sldMk cId="2467985097" sldId="348"/>
            <ac:picMk id="7" creationId="{423573E4-1B8E-46B8-9770-C726BF1DA839}"/>
          </ac:picMkLst>
        </pc:picChg>
      </pc:sldChg>
      <pc:sldChg chg="addSp delSp modSp add">
        <pc:chgData name="Ben Nienhuis" userId="2c6c04f1-77c7-44b5-a463-93386779ab63" providerId="ADAL" clId="{BC9A1134-C76D-49A6-AAE9-D0C642A232EA}" dt="2021-10-12T07:17:04.062" v="84" actId="1076"/>
        <pc:sldMkLst>
          <pc:docMk/>
          <pc:sldMk cId="1667655947" sldId="349"/>
        </pc:sldMkLst>
        <pc:spChg chg="mod">
          <ac:chgData name="Ben Nienhuis" userId="2c6c04f1-77c7-44b5-a463-93386779ab63" providerId="ADAL" clId="{BC9A1134-C76D-49A6-AAE9-D0C642A232EA}" dt="2021-10-12T07:17:04.062" v="84" actId="1076"/>
          <ac:spMkLst>
            <pc:docMk/>
            <pc:sldMk cId="1667655947" sldId="349"/>
            <ac:spMk id="5" creationId="{FCC7DCCE-27F6-4439-80F2-24CEA4CE3539}"/>
          </ac:spMkLst>
        </pc:spChg>
        <pc:picChg chg="del">
          <ac:chgData name="Ben Nienhuis" userId="2c6c04f1-77c7-44b5-a463-93386779ab63" providerId="ADAL" clId="{BC9A1134-C76D-49A6-AAE9-D0C642A232EA}" dt="2021-10-12T06:57:32.600" v="45" actId="478"/>
          <ac:picMkLst>
            <pc:docMk/>
            <pc:sldMk cId="1667655947" sldId="349"/>
            <ac:picMk id="6" creationId="{B7FBA052-25EE-4CBD-9DFA-AF9107E47BA8}"/>
          </ac:picMkLst>
        </pc:picChg>
        <pc:picChg chg="add mod">
          <ac:chgData name="Ben Nienhuis" userId="2c6c04f1-77c7-44b5-a463-93386779ab63" providerId="ADAL" clId="{BC9A1134-C76D-49A6-AAE9-D0C642A232EA}" dt="2021-10-12T06:57:52.358" v="47" actId="1076"/>
          <ac:picMkLst>
            <pc:docMk/>
            <pc:sldMk cId="1667655947" sldId="349"/>
            <ac:picMk id="7" creationId="{14257174-371C-465F-B479-19CAE915EEA3}"/>
          </ac:picMkLst>
        </pc:picChg>
      </pc:sldChg>
    </pc:docChg>
  </pc:docChgLst>
  <pc:docChgLst>
    <pc:chgData name="Ben Nienhuis" userId="2c6c04f1-77c7-44b5-a463-93386779ab63" providerId="ADAL" clId="{1710BB0D-C39D-4674-AA1E-CFDA3E43CF27}"/>
    <pc:docChg chg="modSld">
      <pc:chgData name="Ben Nienhuis" userId="2c6c04f1-77c7-44b5-a463-93386779ab63" providerId="ADAL" clId="{1710BB0D-C39D-4674-AA1E-CFDA3E43CF27}" dt="2021-10-14T06:32:53.466" v="5" actId="20577"/>
      <pc:docMkLst>
        <pc:docMk/>
      </pc:docMkLst>
      <pc:sldChg chg="modSp">
        <pc:chgData name="Ben Nienhuis" userId="2c6c04f1-77c7-44b5-a463-93386779ab63" providerId="ADAL" clId="{1710BB0D-C39D-4674-AA1E-CFDA3E43CF27}" dt="2021-10-14T06:15:00.556" v="0" actId="20577"/>
        <pc:sldMkLst>
          <pc:docMk/>
          <pc:sldMk cId="570072680" sldId="341"/>
        </pc:sldMkLst>
        <pc:spChg chg="mod">
          <ac:chgData name="Ben Nienhuis" userId="2c6c04f1-77c7-44b5-a463-93386779ab63" providerId="ADAL" clId="{1710BB0D-C39D-4674-AA1E-CFDA3E43CF27}" dt="2021-10-14T06:15:00.556" v="0" actId="20577"/>
          <ac:spMkLst>
            <pc:docMk/>
            <pc:sldMk cId="570072680" sldId="341"/>
            <ac:spMk id="5" creationId="{FCC7DCCE-27F6-4439-80F2-24CEA4CE3539}"/>
          </ac:spMkLst>
        </pc:spChg>
      </pc:sldChg>
      <pc:sldChg chg="modSp">
        <pc:chgData name="Ben Nienhuis" userId="2c6c04f1-77c7-44b5-a463-93386779ab63" providerId="ADAL" clId="{1710BB0D-C39D-4674-AA1E-CFDA3E43CF27}" dt="2021-10-14T06:32:24.315" v="1" actId="20577"/>
        <pc:sldMkLst>
          <pc:docMk/>
          <pc:sldMk cId="840638014" sldId="344"/>
        </pc:sldMkLst>
        <pc:spChg chg="mod">
          <ac:chgData name="Ben Nienhuis" userId="2c6c04f1-77c7-44b5-a463-93386779ab63" providerId="ADAL" clId="{1710BB0D-C39D-4674-AA1E-CFDA3E43CF27}" dt="2021-10-14T06:32:24.315" v="1" actId="20577"/>
          <ac:spMkLst>
            <pc:docMk/>
            <pc:sldMk cId="840638014" sldId="344"/>
            <ac:spMk id="5" creationId="{FCC7DCCE-27F6-4439-80F2-24CEA4CE3539}"/>
          </ac:spMkLst>
        </pc:spChg>
      </pc:sldChg>
      <pc:sldChg chg="modSp">
        <pc:chgData name="Ben Nienhuis" userId="2c6c04f1-77c7-44b5-a463-93386779ab63" providerId="ADAL" clId="{1710BB0D-C39D-4674-AA1E-CFDA3E43CF27}" dt="2021-10-14T06:32:33.519" v="2" actId="20577"/>
        <pc:sldMkLst>
          <pc:docMk/>
          <pc:sldMk cId="2710661990" sldId="345"/>
        </pc:sldMkLst>
        <pc:spChg chg="mod">
          <ac:chgData name="Ben Nienhuis" userId="2c6c04f1-77c7-44b5-a463-93386779ab63" providerId="ADAL" clId="{1710BB0D-C39D-4674-AA1E-CFDA3E43CF27}" dt="2021-10-14T06:32:33.519" v="2" actId="20577"/>
          <ac:spMkLst>
            <pc:docMk/>
            <pc:sldMk cId="2710661990" sldId="345"/>
            <ac:spMk id="5" creationId="{FCC7DCCE-27F6-4439-80F2-24CEA4CE3539}"/>
          </ac:spMkLst>
        </pc:spChg>
      </pc:sldChg>
      <pc:sldChg chg="modSp">
        <pc:chgData name="Ben Nienhuis" userId="2c6c04f1-77c7-44b5-a463-93386779ab63" providerId="ADAL" clId="{1710BB0D-C39D-4674-AA1E-CFDA3E43CF27}" dt="2021-10-14T06:32:53.466" v="5" actId="20577"/>
        <pc:sldMkLst>
          <pc:docMk/>
          <pc:sldMk cId="2893859950" sldId="347"/>
        </pc:sldMkLst>
        <pc:spChg chg="mod">
          <ac:chgData name="Ben Nienhuis" userId="2c6c04f1-77c7-44b5-a463-93386779ab63" providerId="ADAL" clId="{1710BB0D-C39D-4674-AA1E-CFDA3E43CF27}" dt="2021-10-14T06:32:53.466" v="5" actId="20577"/>
          <ac:spMkLst>
            <pc:docMk/>
            <pc:sldMk cId="2893859950" sldId="347"/>
            <ac:spMk id="5" creationId="{FCC7DCCE-27F6-4439-80F2-24CEA4CE3539}"/>
          </ac:spMkLst>
        </pc:spChg>
      </pc:sldChg>
      <pc:sldChg chg="modSp">
        <pc:chgData name="Ben Nienhuis" userId="2c6c04f1-77c7-44b5-a463-93386779ab63" providerId="ADAL" clId="{1710BB0D-C39D-4674-AA1E-CFDA3E43CF27}" dt="2021-10-14T06:32:47.304" v="4" actId="20577"/>
        <pc:sldMkLst>
          <pc:docMk/>
          <pc:sldMk cId="2467985097" sldId="348"/>
        </pc:sldMkLst>
        <pc:spChg chg="mod">
          <ac:chgData name="Ben Nienhuis" userId="2c6c04f1-77c7-44b5-a463-93386779ab63" providerId="ADAL" clId="{1710BB0D-C39D-4674-AA1E-CFDA3E43CF27}" dt="2021-10-14T06:32:47.304" v="4" actId="20577"/>
          <ac:spMkLst>
            <pc:docMk/>
            <pc:sldMk cId="2467985097" sldId="348"/>
            <ac:spMk id="5" creationId="{FCC7DCCE-27F6-4439-80F2-24CEA4CE3539}"/>
          </ac:spMkLst>
        </pc:spChg>
      </pc:sldChg>
      <pc:sldChg chg="modSp">
        <pc:chgData name="Ben Nienhuis" userId="2c6c04f1-77c7-44b5-a463-93386779ab63" providerId="ADAL" clId="{1710BB0D-C39D-4674-AA1E-CFDA3E43CF27}" dt="2021-10-14T06:32:42.184" v="3" actId="20577"/>
        <pc:sldMkLst>
          <pc:docMk/>
          <pc:sldMk cId="1667655947" sldId="349"/>
        </pc:sldMkLst>
        <pc:spChg chg="mod">
          <ac:chgData name="Ben Nienhuis" userId="2c6c04f1-77c7-44b5-a463-93386779ab63" providerId="ADAL" clId="{1710BB0D-C39D-4674-AA1E-CFDA3E43CF27}" dt="2021-10-14T06:32:42.184" v="3" actId="20577"/>
          <ac:spMkLst>
            <pc:docMk/>
            <pc:sldMk cId="1667655947" sldId="349"/>
            <ac:spMk id="5" creationId="{FCC7DCCE-27F6-4439-80F2-24CEA4CE3539}"/>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jdelijke aanduiding voor koptekst 1"/>
          <p:cNvSpPr>
            <a:spLocks noGrp="1"/>
          </p:cNvSpPr>
          <p:nvPr>
            <p:ph type="hdr" sz="quarter"/>
          </p:nvPr>
        </p:nvSpPr>
        <p:spPr>
          <a:xfrm>
            <a:off x="0" y="0"/>
            <a:ext cx="3962400" cy="344488"/>
          </a:xfrm>
          <a:prstGeom prst="rect">
            <a:avLst/>
          </a:prstGeom>
        </p:spPr>
        <p:txBody>
          <a:bodyPr vert="horz" lIns="91440" tIns="45720" rIns="91440" bIns="45720" rtlCol="0"/>
          <a:lstStyle>
            <a:lvl1pPr algn="l">
              <a:defRPr sz="1200"/>
            </a:lvl1pPr>
          </a:lstStyle>
          <a:p>
            <a:endParaRPr lang="nl-NL"/>
          </a:p>
        </p:txBody>
      </p:sp>
      <p:sp>
        <p:nvSpPr>
          <p:cNvPr id="3" name="Tijdelijke aanduiding voor datum 2"/>
          <p:cNvSpPr>
            <a:spLocks noGrp="1"/>
          </p:cNvSpPr>
          <p:nvPr>
            <p:ph type="dt" idx="1"/>
          </p:nvPr>
        </p:nvSpPr>
        <p:spPr>
          <a:xfrm>
            <a:off x="5180013" y="0"/>
            <a:ext cx="3962400" cy="344488"/>
          </a:xfrm>
          <a:prstGeom prst="rect">
            <a:avLst/>
          </a:prstGeom>
        </p:spPr>
        <p:txBody>
          <a:bodyPr vert="horz" lIns="91440" tIns="45720" rIns="91440" bIns="45720" rtlCol="0"/>
          <a:lstStyle>
            <a:lvl1pPr algn="r">
              <a:defRPr sz="1200"/>
            </a:lvl1pPr>
          </a:lstStyle>
          <a:p>
            <a:fld id="{A7252AC9-6993-4D73-9C47-FA9BE6593FA7}" type="datetimeFigureOut">
              <a:rPr lang="nl-NL" smtClean="0"/>
              <a:t>14-10-2021</a:t>
            </a:fld>
            <a:endParaRPr lang="nl-NL"/>
          </a:p>
        </p:txBody>
      </p:sp>
      <p:sp>
        <p:nvSpPr>
          <p:cNvPr id="4" name="Tijdelijke aanduiding voor dia-afbeelding 3"/>
          <p:cNvSpPr>
            <a:spLocks noGrp="1" noRot="1" noChangeAspect="1"/>
          </p:cNvSpPr>
          <p:nvPr>
            <p:ph type="sldImg" idx="2"/>
          </p:nvPr>
        </p:nvSpPr>
        <p:spPr>
          <a:xfrm>
            <a:off x="3028950" y="857250"/>
            <a:ext cx="3086100" cy="2314575"/>
          </a:xfrm>
          <a:prstGeom prst="rect">
            <a:avLst/>
          </a:prstGeom>
          <a:noFill/>
          <a:ln w="12700">
            <a:solidFill>
              <a:prstClr val="black"/>
            </a:solidFill>
          </a:ln>
        </p:spPr>
        <p:txBody>
          <a:bodyPr vert="horz" lIns="91440" tIns="45720" rIns="91440" bIns="45720" rtlCol="0" anchor="ctr"/>
          <a:lstStyle/>
          <a:p>
            <a:endParaRPr lang="nl-NL"/>
          </a:p>
        </p:txBody>
      </p:sp>
      <p:sp>
        <p:nvSpPr>
          <p:cNvPr id="5" name="Tijdelijke aanduiding voor notities 4"/>
          <p:cNvSpPr>
            <a:spLocks noGrp="1"/>
          </p:cNvSpPr>
          <p:nvPr>
            <p:ph type="body" sz="quarter" idx="3"/>
          </p:nvPr>
        </p:nvSpPr>
        <p:spPr>
          <a:xfrm>
            <a:off x="914400" y="3300413"/>
            <a:ext cx="7315200" cy="2700337"/>
          </a:xfrm>
          <a:prstGeom prst="rect">
            <a:avLst/>
          </a:prstGeom>
        </p:spPr>
        <p:txBody>
          <a:bodyPr vert="horz" lIns="91440" tIns="45720" rIns="91440" bIns="45720" rtlCol="0"/>
          <a:lstStyle/>
          <a:p>
            <a:pPr lvl="0"/>
            <a:r>
              <a:rPr lang="nl-NL"/>
              <a:t>Tekststijl van het model bewerken</a:t>
            </a:r>
          </a:p>
          <a:p>
            <a:pPr lvl="1"/>
            <a:r>
              <a:rPr lang="nl-NL"/>
              <a:t>Tweede niveau</a:t>
            </a:r>
          </a:p>
          <a:p>
            <a:pPr lvl="2"/>
            <a:r>
              <a:rPr lang="nl-NL"/>
              <a:t>Derde niveau</a:t>
            </a:r>
          </a:p>
          <a:p>
            <a:pPr lvl="3"/>
            <a:r>
              <a:rPr lang="nl-NL"/>
              <a:t>Vierde niveau</a:t>
            </a:r>
          </a:p>
          <a:p>
            <a:pPr lvl="4"/>
            <a:r>
              <a:rPr lang="nl-NL"/>
              <a:t>Vijfde niveau</a:t>
            </a:r>
          </a:p>
        </p:txBody>
      </p:sp>
      <p:sp>
        <p:nvSpPr>
          <p:cNvPr id="6" name="Tijdelijke aanduiding voor voettekst 5"/>
          <p:cNvSpPr>
            <a:spLocks noGrp="1"/>
          </p:cNvSpPr>
          <p:nvPr>
            <p:ph type="ftr" sz="quarter" idx="4"/>
          </p:nvPr>
        </p:nvSpPr>
        <p:spPr>
          <a:xfrm>
            <a:off x="0" y="6513513"/>
            <a:ext cx="3962400" cy="344487"/>
          </a:xfrm>
          <a:prstGeom prst="rect">
            <a:avLst/>
          </a:prstGeom>
        </p:spPr>
        <p:txBody>
          <a:bodyPr vert="horz" lIns="91440" tIns="45720" rIns="91440" bIns="45720" rtlCol="0" anchor="b"/>
          <a:lstStyle>
            <a:lvl1pPr algn="l">
              <a:defRPr sz="1200"/>
            </a:lvl1pPr>
          </a:lstStyle>
          <a:p>
            <a:endParaRPr lang="nl-NL"/>
          </a:p>
        </p:txBody>
      </p:sp>
      <p:sp>
        <p:nvSpPr>
          <p:cNvPr id="7" name="Tijdelijke aanduiding voor dianummer 6"/>
          <p:cNvSpPr>
            <a:spLocks noGrp="1"/>
          </p:cNvSpPr>
          <p:nvPr>
            <p:ph type="sldNum" sz="quarter" idx="5"/>
          </p:nvPr>
        </p:nvSpPr>
        <p:spPr>
          <a:xfrm>
            <a:off x="5180013" y="6513513"/>
            <a:ext cx="3962400" cy="344487"/>
          </a:xfrm>
          <a:prstGeom prst="rect">
            <a:avLst/>
          </a:prstGeom>
        </p:spPr>
        <p:txBody>
          <a:bodyPr vert="horz" lIns="91440" tIns="45720" rIns="91440" bIns="45720" rtlCol="0" anchor="b"/>
          <a:lstStyle>
            <a:lvl1pPr algn="r">
              <a:defRPr sz="1200"/>
            </a:lvl1pPr>
          </a:lstStyle>
          <a:p>
            <a:fld id="{74359B76-B769-4EB5-8BA3-9644DE1E2556}" type="slidenum">
              <a:rPr lang="nl-NL" smtClean="0"/>
              <a:t>‹nr.›</a:t>
            </a:fld>
            <a:endParaRPr lang="nl-NL"/>
          </a:p>
        </p:txBody>
      </p:sp>
    </p:spTree>
    <p:extLst>
      <p:ext uri="{BB962C8B-B14F-4D97-AF65-F5344CB8AC3E}">
        <p14:creationId xmlns:p14="http://schemas.microsoft.com/office/powerpoint/2010/main" val="6692312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obj" preserve="1">
  <p:cSld name="Title Slide">
    <p:spTree>
      <p:nvGrpSpPr>
        <p:cNvPr id="1" name=""/>
        <p:cNvGrpSpPr/>
        <p:nvPr/>
      </p:nvGrpSpPr>
      <p:grpSpPr>
        <a:xfrm>
          <a:off x="0" y="0"/>
          <a:ext cx="0" cy="0"/>
          <a:chOff x="0" y="0"/>
          <a:chExt cx="0" cy="0"/>
        </a:xfrm>
      </p:grpSpPr>
      <p:sp>
        <p:nvSpPr>
          <p:cNvPr id="2" name="Holder 2"/>
          <p:cNvSpPr>
            <a:spLocks noGrp="1"/>
          </p:cNvSpPr>
          <p:nvPr>
            <p:ph type="ctrTitle"/>
          </p:nvPr>
        </p:nvSpPr>
        <p:spPr>
          <a:xfrm>
            <a:off x="905827" y="656272"/>
            <a:ext cx="7332345" cy="452119"/>
          </a:xfrm>
          <a:prstGeom prst="rect">
            <a:avLst/>
          </a:prstGeom>
        </p:spPr>
        <p:txBody>
          <a:bodyPr wrap="square" lIns="0" tIns="0" rIns="0" bIns="0">
            <a:spAutoFit/>
          </a:bodyPr>
          <a:lstStyle>
            <a:lvl1pPr>
              <a:defRPr b="0" i="0">
                <a:solidFill>
                  <a:schemeClr val="tx1"/>
                </a:solidFill>
              </a:defRPr>
            </a:lvl1pPr>
          </a:lstStyle>
          <a:p>
            <a:endParaRPr/>
          </a:p>
        </p:txBody>
      </p:sp>
      <p:sp>
        <p:nvSpPr>
          <p:cNvPr id="3" name="Holder 3"/>
          <p:cNvSpPr>
            <a:spLocks noGrp="1"/>
          </p:cNvSpPr>
          <p:nvPr>
            <p:ph type="subTitle" idx="4"/>
          </p:nvPr>
        </p:nvSpPr>
        <p:spPr>
          <a:xfrm>
            <a:off x="1371600" y="3840480"/>
            <a:ext cx="6400800" cy="1714500"/>
          </a:xfrm>
          <a:prstGeom prst="rect">
            <a:avLst/>
          </a:prstGeom>
        </p:spPr>
        <p:txBody>
          <a:bodyPr wrap="square" lIns="0" tIns="0" rIns="0" bIns="0">
            <a:spAutoFit/>
          </a:bodyPr>
          <a:lstStyle>
            <a:lvl1pPr>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10/14/2021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Calibri"/>
                <a:cs typeface="Calibri"/>
              </a:defRPr>
            </a:lvl1pPr>
          </a:lstStyle>
          <a:p>
            <a:endParaRPr/>
          </a:p>
        </p:txBody>
      </p:sp>
      <p:sp>
        <p:nvSpPr>
          <p:cNvPr id="3" name="Holder 3"/>
          <p:cNvSpPr>
            <a:spLocks noGrp="1"/>
          </p:cNvSpPr>
          <p:nvPr>
            <p:ph type="body" idx="1"/>
          </p:nvPr>
        </p:nvSpPr>
        <p:spPr/>
        <p:txBody>
          <a:bodyPr lIns="0" tIns="0" rIns="0" bIns="0"/>
          <a:lstStyle>
            <a:lvl1pPr>
              <a:defRPr sz="2000" b="0" i="0">
                <a:solidFill>
                  <a:schemeClr val="tx1"/>
                </a:solidFill>
                <a:latin typeface="Calibri"/>
                <a:cs typeface="Calibri"/>
              </a:defRPr>
            </a:lvl1pPr>
          </a:lstStyle>
          <a:p>
            <a:endParaRPr/>
          </a:p>
        </p:txBody>
      </p:sp>
      <p:sp>
        <p:nvSpPr>
          <p:cNvPr id="4" name="Holder 4"/>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10/14/2021</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wo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800" b="0" i="0">
                <a:solidFill>
                  <a:schemeClr val="tx1"/>
                </a:solidFill>
                <a:latin typeface="Calibri"/>
                <a:cs typeface="Calibri"/>
              </a:defRPr>
            </a:lvl1pPr>
          </a:lstStyle>
          <a:p>
            <a:endParaRPr/>
          </a:p>
        </p:txBody>
      </p:sp>
      <p:sp>
        <p:nvSpPr>
          <p:cNvPr id="3" name="Holder 3"/>
          <p:cNvSpPr>
            <a:spLocks noGrp="1"/>
          </p:cNvSpPr>
          <p:nvPr>
            <p:ph sz="half" idx="2"/>
          </p:nvPr>
        </p:nvSpPr>
        <p:spPr>
          <a:xfrm>
            <a:off x="457200" y="1577340"/>
            <a:ext cx="3977640" cy="4526280"/>
          </a:xfrm>
          <a:prstGeom prst="rect">
            <a:avLst/>
          </a:prstGeom>
        </p:spPr>
        <p:txBody>
          <a:bodyPr wrap="square" lIns="0" tIns="0" rIns="0" bIns="0">
            <a:spAutoFit/>
          </a:bodyPr>
          <a:lstStyle>
            <a:lvl1pPr>
              <a:defRPr/>
            </a:lvl1pPr>
          </a:lstStyle>
          <a:p>
            <a:endParaRPr/>
          </a:p>
        </p:txBody>
      </p:sp>
      <p:sp>
        <p:nvSpPr>
          <p:cNvPr id="4" name="Holder 4"/>
          <p:cNvSpPr>
            <a:spLocks noGrp="1"/>
          </p:cNvSpPr>
          <p:nvPr>
            <p:ph sz="half" idx="3"/>
          </p:nvPr>
        </p:nvSpPr>
        <p:spPr>
          <a:xfrm>
            <a:off x="4709160" y="1577340"/>
            <a:ext cx="3977640" cy="4526280"/>
          </a:xfrm>
          <a:prstGeom prst="rect">
            <a:avLst/>
          </a:prstGeom>
        </p:spPr>
        <p:txBody>
          <a:bodyPr wrap="square" lIns="0" tIns="0" rIns="0" bIns="0">
            <a:spAutoFit/>
          </a:bodyPr>
          <a:lstStyle>
            <a:lvl1pPr>
              <a:defRPr/>
            </a:lvl1pPr>
          </a:lstStyle>
          <a:p>
            <a:endParaRPr/>
          </a:p>
        </p:txBody>
      </p:sp>
      <p:sp>
        <p:nvSpPr>
          <p:cNvPr id="5" name="Holder 5"/>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6" name="Holder 6"/>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10/14/2021</a:t>
            </a:fld>
            <a:endParaRPr lang="en-US"/>
          </a:p>
        </p:txBody>
      </p:sp>
      <p:sp>
        <p:nvSpPr>
          <p:cNvPr id="7" name="Holder 7"/>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obj" preserve="1">
  <p:cSld name="Title Only">
    <p:bg>
      <p:bgPr>
        <a:solidFill>
          <a:schemeClr val="bg1"/>
        </a:solidFill>
        <a:effectLst/>
      </p:bgPr>
    </p:bg>
    <p:spTree>
      <p:nvGrpSpPr>
        <p:cNvPr id="1" name=""/>
        <p:cNvGrpSpPr/>
        <p:nvPr/>
      </p:nvGrpSpPr>
      <p:grpSpPr>
        <a:xfrm>
          <a:off x="0" y="0"/>
          <a:ext cx="0" cy="0"/>
          <a:chOff x="0" y="0"/>
          <a:chExt cx="0" cy="0"/>
        </a:xfrm>
      </p:grpSpPr>
      <p:sp>
        <p:nvSpPr>
          <p:cNvPr id="16" name="bk object 16"/>
          <p:cNvSpPr/>
          <p:nvPr/>
        </p:nvSpPr>
        <p:spPr>
          <a:xfrm>
            <a:off x="3418662" y="908113"/>
            <a:ext cx="4642980" cy="5056124"/>
          </a:xfrm>
          <a:prstGeom prst="rect">
            <a:avLst/>
          </a:prstGeom>
          <a:blipFill>
            <a:blip r:embed="rId2" cstate="print">
              <a:extLst>
                <a:ext uri="{28A0092B-C50C-407E-A947-70E740481C1C}">
                  <a14:useLocalDpi xmlns:a14="http://schemas.microsoft.com/office/drawing/2010/main" val="0"/>
                </a:ext>
              </a:extLst>
            </a:blip>
            <a:stretch>
              <a:fillRect/>
            </a:stretch>
          </a:blipFill>
        </p:spPr>
        <p:txBody>
          <a:bodyPr wrap="square" lIns="0" tIns="0" rIns="0" bIns="0" rtlCol="0"/>
          <a:lstStyle/>
          <a:p>
            <a:endParaRPr/>
          </a:p>
        </p:txBody>
      </p:sp>
      <p:sp>
        <p:nvSpPr>
          <p:cNvPr id="2" name="Holder 2"/>
          <p:cNvSpPr>
            <a:spLocks noGrp="1"/>
          </p:cNvSpPr>
          <p:nvPr>
            <p:ph type="title"/>
          </p:nvPr>
        </p:nvSpPr>
        <p:spPr/>
        <p:txBody>
          <a:bodyPr lIns="0" tIns="0" rIns="0" bIns="0"/>
          <a:lstStyle>
            <a:lvl1pPr>
              <a:defRPr sz="2800" b="0" i="0">
                <a:solidFill>
                  <a:schemeClr val="tx1"/>
                </a:solidFill>
                <a:latin typeface="Calibri"/>
                <a:cs typeface="Calibri"/>
              </a:defRPr>
            </a:lvl1pPr>
          </a:lstStyle>
          <a:p>
            <a:endParaRPr/>
          </a:p>
        </p:txBody>
      </p:sp>
      <p:sp>
        <p:nvSpPr>
          <p:cNvPr id="3" name="Holder 3"/>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4" name="Holder 4"/>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10/14/2021</a:t>
            </a:fld>
            <a:endParaRPr lang="en-US"/>
          </a:p>
        </p:txBody>
      </p:sp>
      <p:sp>
        <p:nvSpPr>
          <p:cNvPr id="5" name="Holder 5"/>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Blank">
    <p:spTree>
      <p:nvGrpSpPr>
        <p:cNvPr id="1" name=""/>
        <p:cNvGrpSpPr/>
        <p:nvPr/>
      </p:nvGrpSpPr>
      <p:grpSpPr>
        <a:xfrm>
          <a:off x="0" y="0"/>
          <a:ext cx="0" cy="0"/>
          <a:chOff x="0" y="0"/>
          <a:chExt cx="0" cy="0"/>
        </a:xfrm>
      </p:grpSpPr>
      <p:sp>
        <p:nvSpPr>
          <p:cNvPr id="2" name="Holder 2"/>
          <p:cNvSpPr>
            <a:spLocks noGrp="1"/>
          </p:cNvSpPr>
          <p:nvPr>
            <p:ph type="ftr" sz="quarter" idx="5"/>
          </p:nvPr>
        </p:nvSpPr>
        <p:spPr/>
        <p:txBody>
          <a:bodyPr lIns="0" tIns="0" rIns="0" bIns="0"/>
          <a:lstStyle>
            <a:lvl1pPr algn="ctr">
              <a:defRPr>
                <a:solidFill>
                  <a:schemeClr val="tx1">
                    <a:tint val="75000"/>
                  </a:schemeClr>
                </a:solidFill>
              </a:defRPr>
            </a:lvl1pPr>
          </a:lstStyle>
          <a:p>
            <a:endParaRPr/>
          </a:p>
        </p:txBody>
      </p:sp>
      <p:sp>
        <p:nvSpPr>
          <p:cNvPr id="3" name="Holder 3"/>
          <p:cNvSpPr>
            <a:spLocks noGrp="1"/>
          </p:cNvSpPr>
          <p:nvPr>
            <p:ph type="dt" sz="half" idx="6"/>
          </p:nvPr>
        </p:nvSpPr>
        <p:spPr/>
        <p:txBody>
          <a:bodyPr lIns="0" tIns="0" rIns="0" bIns="0"/>
          <a:lstStyle>
            <a:lvl1pPr algn="l">
              <a:defRPr>
                <a:solidFill>
                  <a:schemeClr val="tx1">
                    <a:tint val="75000"/>
                  </a:schemeClr>
                </a:solidFill>
              </a:defRPr>
            </a:lvl1pPr>
          </a:lstStyle>
          <a:p>
            <a:fld id="{1D8BD707-D9CF-40AE-B4C6-C98DA3205C09}" type="datetimeFigureOut">
              <a:rPr lang="en-US"/>
              <a:t>10/14/2021</a:t>
            </a:fld>
            <a:endParaRPr lang="en-US"/>
          </a:p>
        </p:txBody>
      </p:sp>
      <p:sp>
        <p:nvSpPr>
          <p:cNvPr id="4" name="Holder 4"/>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‹nr.›</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older 2"/>
          <p:cNvSpPr>
            <a:spLocks noGrp="1"/>
          </p:cNvSpPr>
          <p:nvPr>
            <p:ph type="title"/>
          </p:nvPr>
        </p:nvSpPr>
        <p:spPr>
          <a:xfrm>
            <a:off x="1665720" y="2502535"/>
            <a:ext cx="5812559" cy="878839"/>
          </a:xfrm>
          <a:prstGeom prst="rect">
            <a:avLst/>
          </a:prstGeom>
        </p:spPr>
        <p:txBody>
          <a:bodyPr wrap="square" lIns="0" tIns="0" rIns="0" bIns="0">
            <a:spAutoFit/>
          </a:bodyPr>
          <a:lstStyle>
            <a:lvl1pPr>
              <a:defRPr sz="2800" b="0" i="0">
                <a:solidFill>
                  <a:schemeClr val="tx1"/>
                </a:solidFill>
                <a:latin typeface="Calibri"/>
                <a:cs typeface="Calibri"/>
              </a:defRPr>
            </a:lvl1pPr>
          </a:lstStyle>
          <a:p>
            <a:endParaRPr/>
          </a:p>
        </p:txBody>
      </p:sp>
      <p:sp>
        <p:nvSpPr>
          <p:cNvPr id="3" name="Holder 3"/>
          <p:cNvSpPr>
            <a:spLocks noGrp="1"/>
          </p:cNvSpPr>
          <p:nvPr>
            <p:ph type="body" idx="1"/>
          </p:nvPr>
        </p:nvSpPr>
        <p:spPr>
          <a:xfrm>
            <a:off x="467995" y="1645164"/>
            <a:ext cx="8208009" cy="2707640"/>
          </a:xfrm>
          <a:prstGeom prst="rect">
            <a:avLst/>
          </a:prstGeom>
        </p:spPr>
        <p:txBody>
          <a:bodyPr wrap="square" lIns="0" tIns="0" rIns="0" bIns="0">
            <a:spAutoFit/>
          </a:bodyPr>
          <a:lstStyle>
            <a:lvl1pPr>
              <a:defRPr sz="2000" b="0" i="0">
                <a:solidFill>
                  <a:schemeClr val="tx1"/>
                </a:solidFill>
                <a:latin typeface="Calibri"/>
                <a:cs typeface="Calibri"/>
              </a:defRPr>
            </a:lvl1pPr>
          </a:lstStyle>
          <a:p>
            <a:endParaRPr/>
          </a:p>
        </p:txBody>
      </p:sp>
      <p:sp>
        <p:nvSpPr>
          <p:cNvPr id="4" name="Holder 4"/>
          <p:cNvSpPr>
            <a:spLocks noGrp="1"/>
          </p:cNvSpPr>
          <p:nvPr>
            <p:ph type="ftr" sz="quarter" idx="5"/>
          </p:nvPr>
        </p:nvSpPr>
        <p:spPr>
          <a:xfrm>
            <a:off x="3108960" y="6377940"/>
            <a:ext cx="2926080" cy="342900"/>
          </a:xfrm>
          <a:prstGeom prst="rect">
            <a:avLst/>
          </a:prstGeom>
        </p:spPr>
        <p:txBody>
          <a:bodyPr wrap="square" lIns="0" tIns="0" rIns="0" bIns="0">
            <a:spAutoFit/>
          </a:bodyPr>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457200" y="6377940"/>
            <a:ext cx="2103120" cy="342900"/>
          </a:xfrm>
          <a:prstGeom prst="rect">
            <a:avLst/>
          </a:prstGeom>
        </p:spPr>
        <p:txBody>
          <a:bodyPr wrap="square" lIns="0" tIns="0" rIns="0" bIns="0">
            <a:spAutoFit/>
          </a:bodyPr>
          <a:lstStyle>
            <a:lvl1pPr algn="l">
              <a:defRPr>
                <a:solidFill>
                  <a:schemeClr val="tx1">
                    <a:tint val="75000"/>
                  </a:schemeClr>
                </a:solidFill>
              </a:defRPr>
            </a:lvl1pPr>
          </a:lstStyle>
          <a:p>
            <a:fld id="{1D8BD707-D9CF-40AE-B4C6-C98DA3205C09}" type="datetimeFigureOut">
              <a:rPr lang="en-US"/>
              <a:t>10/14/2021</a:t>
            </a:fld>
            <a:endParaRPr lang="en-US"/>
          </a:p>
        </p:txBody>
      </p:sp>
      <p:sp>
        <p:nvSpPr>
          <p:cNvPr id="6" name="Holder 6"/>
          <p:cNvSpPr>
            <a:spLocks noGrp="1"/>
          </p:cNvSpPr>
          <p:nvPr>
            <p:ph type="sldNum" sz="quarter" idx="7"/>
          </p:nvPr>
        </p:nvSpPr>
        <p:spPr>
          <a:xfrm>
            <a:off x="6583680" y="6377940"/>
            <a:ext cx="2103120" cy="342900"/>
          </a:xfrm>
          <a:prstGeom prst="rect">
            <a:avLst/>
          </a:prstGeom>
        </p:spPr>
        <p:txBody>
          <a:bodyPr wrap="square" lIns="0" tIns="0" rIns="0" bIns="0">
            <a:spAutoFit/>
          </a:bodyPr>
          <a:lstStyle>
            <a:lvl1pPr algn="r">
              <a:defRPr>
                <a:solidFill>
                  <a:schemeClr val="tx1">
                    <a:tint val="75000"/>
                  </a:schemeClr>
                </a:solidFill>
              </a:defRPr>
            </a:lvl1pPr>
          </a:lstStyle>
          <a:p>
            <a:fld id="{B6F15528-21DE-4FAA-801E-634DDDAF4B2B}" type="slidenum">
              <a:t>‹nr.›</a:t>
            </a:fld>
            <a:endParaRP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Lst>
  <p:txStyles>
    <p:titleStyle>
      <a:lvl1pPr>
        <a:defRPr>
          <a:latin typeface="+mj-lt"/>
          <a:ea typeface="+mj-ea"/>
          <a:cs typeface="+mj-cs"/>
        </a:defRPr>
      </a:lvl1pPr>
    </p:titleStyle>
    <p:body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bodyStyle>
    <p:otherStyle>
      <a:lvl1pPr marL="0">
        <a:defRPr>
          <a:latin typeface="+mn-lt"/>
          <a:ea typeface="+mn-ea"/>
          <a:cs typeface="+mn-cs"/>
        </a:defRPr>
      </a:lvl1pPr>
      <a:lvl2pPr marL="457200">
        <a:defRPr>
          <a:latin typeface="+mn-lt"/>
          <a:ea typeface="+mn-ea"/>
          <a:cs typeface="+mn-cs"/>
        </a:defRPr>
      </a:lvl2pPr>
      <a:lvl3pPr marL="914400">
        <a:defRPr>
          <a:latin typeface="+mn-lt"/>
          <a:ea typeface="+mn-ea"/>
          <a:cs typeface="+mn-cs"/>
        </a:defRPr>
      </a:lvl3pPr>
      <a:lvl4pPr marL="1371600">
        <a:defRPr>
          <a:latin typeface="+mn-lt"/>
          <a:ea typeface="+mn-ea"/>
          <a:cs typeface="+mn-cs"/>
        </a:defRPr>
      </a:lvl4pPr>
      <a:lvl5pPr marL="1828800">
        <a:defRPr>
          <a:latin typeface="+mn-lt"/>
          <a:ea typeface="+mn-ea"/>
          <a:cs typeface="+mn-cs"/>
        </a:defRPr>
      </a:lvl5pPr>
      <a:lvl6pPr marL="2286000">
        <a:defRPr>
          <a:latin typeface="+mn-lt"/>
          <a:ea typeface="+mn-ea"/>
          <a:cs typeface="+mn-cs"/>
        </a:defRPr>
      </a:lvl6pPr>
      <a:lvl7pPr marL="2743200">
        <a:defRPr>
          <a:latin typeface="+mn-lt"/>
          <a:ea typeface="+mn-ea"/>
          <a:cs typeface="+mn-cs"/>
        </a:defRPr>
      </a:lvl7pPr>
      <a:lvl8pPr marL="3200400">
        <a:defRPr>
          <a:latin typeface="+mn-lt"/>
          <a:ea typeface="+mn-ea"/>
          <a:cs typeface="+mn-cs"/>
        </a:defRPr>
      </a:lvl8pPr>
      <a:lvl9pPr marL="3657600">
        <a:defRPr>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6</a:t>
            </a:r>
          </a:p>
        </p:txBody>
      </p:sp>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7383628" y="3024343"/>
            <a:ext cx="1760372" cy="809315"/>
          </a:xfrm>
          <a:prstGeom prst="rect">
            <a:avLst/>
          </a:prstGeom>
        </p:spPr>
      </p:pic>
      <p:sp>
        <p:nvSpPr>
          <p:cNvPr id="6" name="Tekstvak 5">
            <a:extLst>
              <a:ext uri="{FF2B5EF4-FFF2-40B4-BE49-F238E27FC236}">
                <a16:creationId xmlns:a16="http://schemas.microsoft.com/office/drawing/2014/main" id="{196218B3-4571-4CB8-995A-C7F78EA254D6}"/>
              </a:ext>
            </a:extLst>
          </p:cNvPr>
          <p:cNvSpPr txBox="1"/>
          <p:nvPr/>
        </p:nvSpPr>
        <p:spPr>
          <a:xfrm>
            <a:off x="1676400" y="6096000"/>
            <a:ext cx="5205865" cy="646331"/>
          </a:xfrm>
          <a:prstGeom prst="rect">
            <a:avLst/>
          </a:prstGeom>
          <a:noFill/>
        </p:spPr>
        <p:txBody>
          <a:bodyPr wrap="square" rtlCol="0">
            <a:spAutoFit/>
          </a:bodyPr>
          <a:lstStyle/>
          <a:p>
            <a:pPr algn="ctr"/>
            <a:r>
              <a:rPr lang="nl-NL" sz="3600" dirty="0"/>
              <a:t>K0716</a:t>
            </a:r>
          </a:p>
        </p:txBody>
      </p:sp>
      <p:pic>
        <p:nvPicPr>
          <p:cNvPr id="5" name="Afbeelding 4">
            <a:extLst>
              <a:ext uri="{FF2B5EF4-FFF2-40B4-BE49-F238E27FC236}">
                <a16:creationId xmlns:a16="http://schemas.microsoft.com/office/drawing/2014/main" id="{3F3072C3-6861-43DD-B603-0E6065851AA0}"/>
              </a:ext>
            </a:extLst>
          </p:cNvPr>
          <p:cNvPicPr>
            <a:picLocks noChangeAspect="1"/>
          </p:cNvPicPr>
          <p:nvPr/>
        </p:nvPicPr>
        <p:blipFill>
          <a:blip r:embed="rId3"/>
          <a:stretch>
            <a:fillRect/>
          </a:stretch>
        </p:blipFill>
        <p:spPr>
          <a:xfrm>
            <a:off x="1676149" y="2285901"/>
            <a:ext cx="5791702" cy="2286198"/>
          </a:xfrm>
          <a:prstGeom prst="rect">
            <a:avLst/>
          </a:prstGeom>
        </p:spPr>
      </p:pic>
    </p:spTree>
    <p:extLst>
      <p:ext uri="{BB962C8B-B14F-4D97-AF65-F5344CB8AC3E}">
        <p14:creationId xmlns:p14="http://schemas.microsoft.com/office/powerpoint/2010/main" val="418804474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lesprogramma</a:t>
            </a:r>
          </a:p>
        </p:txBody>
      </p:sp>
      <p:sp>
        <p:nvSpPr>
          <p:cNvPr id="3" name="Tekstvak 2">
            <a:extLst>
              <a:ext uri="{FF2B5EF4-FFF2-40B4-BE49-F238E27FC236}">
                <a16:creationId xmlns:a16="http://schemas.microsoft.com/office/drawing/2014/main" id="{AC90F30D-9A1D-42A8-A0D2-A7208BBED3DC}"/>
              </a:ext>
            </a:extLst>
          </p:cNvPr>
          <p:cNvSpPr txBox="1"/>
          <p:nvPr/>
        </p:nvSpPr>
        <p:spPr>
          <a:xfrm>
            <a:off x="463857" y="1601135"/>
            <a:ext cx="8216286" cy="5170646"/>
          </a:xfrm>
          <a:prstGeom prst="rect">
            <a:avLst/>
          </a:prstGeom>
          <a:noFill/>
        </p:spPr>
        <p:txBody>
          <a:bodyPr wrap="square" rtlCol="0">
            <a:spAutoFit/>
          </a:bodyPr>
          <a:lstStyle/>
          <a:p>
            <a:r>
              <a:rPr lang="nl-NL" sz="2400" dirty="0"/>
              <a:t>Les  1:	Introductie</a:t>
            </a:r>
          </a:p>
          <a:p>
            <a:r>
              <a:rPr lang="nl-NL" sz="2400" dirty="0"/>
              <a:t>Les  2:  Voedselbos	</a:t>
            </a:r>
          </a:p>
          <a:p>
            <a:r>
              <a:rPr lang="nl-NL" sz="2400" dirty="0"/>
              <a:t>Les  3:	Horeca</a:t>
            </a:r>
          </a:p>
          <a:p>
            <a:r>
              <a:rPr lang="nl-NL" sz="2400" dirty="0"/>
              <a:t>Les  4:	Catering</a:t>
            </a:r>
          </a:p>
          <a:p>
            <a:r>
              <a:rPr lang="nl-NL" sz="2400" dirty="0"/>
              <a:t>Les  5:	Boerderijwinkel</a:t>
            </a:r>
          </a:p>
          <a:p>
            <a:r>
              <a:rPr lang="nl-NL" sz="2400" dirty="0"/>
              <a:t>Les  6:  Pluktuin</a:t>
            </a:r>
          </a:p>
          <a:p>
            <a:r>
              <a:rPr lang="nl-NL" sz="2400" dirty="0"/>
              <a:t>Les  7:	Kwaliteit</a:t>
            </a:r>
          </a:p>
          <a:p>
            <a:r>
              <a:rPr lang="nl-NL" sz="2400" dirty="0"/>
              <a:t>Les  8:	Storytelling</a:t>
            </a:r>
          </a:p>
          <a:p>
            <a:r>
              <a:rPr lang="nl-NL" sz="2400" dirty="0"/>
              <a:t>Les  9:	Voedselveiligheid</a:t>
            </a:r>
          </a:p>
          <a:p>
            <a:r>
              <a:rPr lang="nl-NL" sz="2400" dirty="0"/>
              <a:t>Les 10: Seizoensgebonden producten</a:t>
            </a:r>
          </a:p>
          <a:p>
            <a:r>
              <a:rPr lang="nl-NL" sz="2400" dirty="0"/>
              <a:t>Les 11: Bestelsystemen</a:t>
            </a:r>
          </a:p>
          <a:p>
            <a:r>
              <a:rPr lang="nl-NL" sz="2400" dirty="0"/>
              <a:t>Les 12+ Examens</a:t>
            </a:r>
          </a:p>
          <a:p>
            <a:endParaRPr lang="nl-NL" sz="2400" dirty="0"/>
          </a:p>
          <a:p>
            <a:endParaRPr lang="nl-NL" dirty="0"/>
          </a:p>
        </p:txBody>
      </p:sp>
      <p:sp>
        <p:nvSpPr>
          <p:cNvPr id="5" name="Rechthoek 4">
            <a:extLst>
              <a:ext uri="{FF2B5EF4-FFF2-40B4-BE49-F238E27FC236}">
                <a16:creationId xmlns:a16="http://schemas.microsoft.com/office/drawing/2014/main" id="{202628CE-E53D-4773-ABB3-EA4ED604F540}"/>
              </a:ext>
            </a:extLst>
          </p:cNvPr>
          <p:cNvSpPr/>
          <p:nvPr/>
        </p:nvSpPr>
        <p:spPr>
          <a:xfrm>
            <a:off x="3652685" y="6019800"/>
            <a:ext cx="1475853" cy="307777"/>
          </a:xfrm>
          <a:prstGeom prst="rect">
            <a:avLst/>
          </a:prstGeom>
        </p:spPr>
        <p:txBody>
          <a:bodyPr wrap="none">
            <a:spAutoFit/>
          </a:bodyPr>
          <a:lstStyle/>
          <a:p>
            <a:pPr algn="ctr"/>
            <a:r>
              <a:rPr lang="nl-NL" sz="1400" dirty="0"/>
              <a:t>Optimalisatie P16</a:t>
            </a:r>
          </a:p>
        </p:txBody>
      </p:sp>
    </p:spTree>
    <p:extLst>
      <p:ext uri="{BB962C8B-B14F-4D97-AF65-F5344CB8AC3E}">
        <p14:creationId xmlns:p14="http://schemas.microsoft.com/office/powerpoint/2010/main" val="41221136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nodeType="clickEffect">
                                  <p:stCondLst>
                                    <p:cond delay="0"/>
                                  </p:stCondLst>
                                  <p:childTnLst>
                                    <p:set>
                                      <p:cBhvr>
                                        <p:cTn id="46"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nodeType="clickEffect">
                                  <p:stCondLst>
                                    <p:cond delay="0"/>
                                  </p:stCondLst>
                                  <p:childTnLst>
                                    <p:set>
                                      <p:cBhvr>
                                        <p:cTn id="50" dur="1" fill="hold">
                                          <p:stCondLst>
                                            <p:cond delay="0"/>
                                          </p:stCondLst>
                                        </p:cTn>
                                        <p:tgtEl>
                                          <p:spTgt spid="3">
                                            <p:txEl>
                                              <p:pRg st="11" end="1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6</a:t>
            </a:r>
          </a:p>
        </p:txBody>
      </p:sp>
      <p:sp>
        <p:nvSpPr>
          <p:cNvPr id="8" name="Tekstvak 7">
            <a:extLst>
              <a:ext uri="{FF2B5EF4-FFF2-40B4-BE49-F238E27FC236}">
                <a16:creationId xmlns:a16="http://schemas.microsoft.com/office/drawing/2014/main" id="{288F7FB5-FC15-418C-8743-8612722743A7}"/>
              </a:ext>
            </a:extLst>
          </p:cNvPr>
          <p:cNvSpPr txBox="1"/>
          <p:nvPr/>
        </p:nvSpPr>
        <p:spPr>
          <a:xfrm>
            <a:off x="1676400" y="6096000"/>
            <a:ext cx="5205865" cy="646331"/>
          </a:xfrm>
          <a:prstGeom prst="rect">
            <a:avLst/>
          </a:prstGeom>
          <a:noFill/>
        </p:spPr>
        <p:txBody>
          <a:bodyPr wrap="square" rtlCol="0">
            <a:spAutoFit/>
          </a:bodyPr>
          <a:lstStyle/>
          <a:p>
            <a:pPr algn="ctr"/>
            <a:r>
              <a:rPr lang="nl-NL" sz="3600" dirty="0"/>
              <a:t>K0716</a:t>
            </a:r>
          </a:p>
        </p:txBody>
      </p:sp>
      <p:sp>
        <p:nvSpPr>
          <p:cNvPr id="3" name="Rechthoek 2">
            <a:extLst>
              <a:ext uri="{FF2B5EF4-FFF2-40B4-BE49-F238E27FC236}">
                <a16:creationId xmlns:a16="http://schemas.microsoft.com/office/drawing/2014/main" id="{97EE018E-2E80-47AC-8912-358BF4FC6D0C}"/>
              </a:ext>
            </a:extLst>
          </p:cNvPr>
          <p:cNvSpPr/>
          <p:nvPr/>
        </p:nvSpPr>
        <p:spPr>
          <a:xfrm>
            <a:off x="3785089" y="2900243"/>
            <a:ext cx="1573822" cy="738664"/>
          </a:xfrm>
          <a:prstGeom prst="rect">
            <a:avLst/>
          </a:prstGeom>
        </p:spPr>
        <p:txBody>
          <a:bodyPr wrap="square">
            <a:spAutoFit/>
          </a:bodyPr>
          <a:lstStyle/>
          <a:p>
            <a:endParaRPr lang="nl-NL" sz="2400" dirty="0"/>
          </a:p>
          <a:p>
            <a:endParaRPr lang="nl-NL" dirty="0"/>
          </a:p>
        </p:txBody>
      </p:sp>
      <p:sp>
        <p:nvSpPr>
          <p:cNvPr id="5" name="Tekstvak 4">
            <a:extLst>
              <a:ext uri="{FF2B5EF4-FFF2-40B4-BE49-F238E27FC236}">
                <a16:creationId xmlns:a16="http://schemas.microsoft.com/office/drawing/2014/main" id="{FCC7DCCE-27F6-4439-80F2-24CEA4CE3539}"/>
              </a:ext>
            </a:extLst>
          </p:cNvPr>
          <p:cNvSpPr txBox="1"/>
          <p:nvPr/>
        </p:nvSpPr>
        <p:spPr>
          <a:xfrm>
            <a:off x="590086" y="1332754"/>
            <a:ext cx="6039314" cy="4154984"/>
          </a:xfrm>
          <a:prstGeom prst="rect">
            <a:avLst/>
          </a:prstGeom>
          <a:noFill/>
        </p:spPr>
        <p:txBody>
          <a:bodyPr wrap="square" rtlCol="0">
            <a:spAutoFit/>
          </a:bodyPr>
          <a:lstStyle/>
          <a:p>
            <a:endParaRPr lang="nl-NL" sz="2400" dirty="0"/>
          </a:p>
          <a:p>
            <a:r>
              <a:rPr lang="nl-NL" sz="2400" dirty="0"/>
              <a:t>Pluktuinen </a:t>
            </a:r>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a:p>
            <a:endParaRPr lang="nl-NL" dirty="0"/>
          </a:p>
        </p:txBody>
      </p:sp>
      <p:pic>
        <p:nvPicPr>
          <p:cNvPr id="6" name="Afbeelding 5">
            <a:extLst>
              <a:ext uri="{FF2B5EF4-FFF2-40B4-BE49-F238E27FC236}">
                <a16:creationId xmlns:a16="http://schemas.microsoft.com/office/drawing/2014/main" id="{B7FBA052-25EE-4CBD-9DFA-AF9107E47BA8}"/>
              </a:ext>
            </a:extLst>
          </p:cNvPr>
          <p:cNvPicPr>
            <a:picLocks noChangeAspect="1"/>
          </p:cNvPicPr>
          <p:nvPr/>
        </p:nvPicPr>
        <p:blipFill>
          <a:blip r:embed="rId3"/>
          <a:stretch>
            <a:fillRect/>
          </a:stretch>
        </p:blipFill>
        <p:spPr>
          <a:xfrm>
            <a:off x="626428" y="2439738"/>
            <a:ext cx="6096000" cy="3048000"/>
          </a:xfrm>
          <a:prstGeom prst="rect">
            <a:avLst/>
          </a:prstGeom>
        </p:spPr>
      </p:pic>
    </p:spTree>
    <p:extLst>
      <p:ext uri="{BB962C8B-B14F-4D97-AF65-F5344CB8AC3E}">
        <p14:creationId xmlns:p14="http://schemas.microsoft.com/office/powerpoint/2010/main" val="57007268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6</a:t>
            </a:r>
          </a:p>
        </p:txBody>
      </p:sp>
      <p:sp>
        <p:nvSpPr>
          <p:cNvPr id="8" name="Tekstvak 7">
            <a:extLst>
              <a:ext uri="{FF2B5EF4-FFF2-40B4-BE49-F238E27FC236}">
                <a16:creationId xmlns:a16="http://schemas.microsoft.com/office/drawing/2014/main" id="{288F7FB5-FC15-418C-8743-8612722743A7}"/>
              </a:ext>
            </a:extLst>
          </p:cNvPr>
          <p:cNvSpPr txBox="1"/>
          <p:nvPr/>
        </p:nvSpPr>
        <p:spPr>
          <a:xfrm>
            <a:off x="1676400" y="6096000"/>
            <a:ext cx="5205865" cy="646331"/>
          </a:xfrm>
          <a:prstGeom prst="rect">
            <a:avLst/>
          </a:prstGeom>
          <a:noFill/>
        </p:spPr>
        <p:txBody>
          <a:bodyPr wrap="square" rtlCol="0">
            <a:spAutoFit/>
          </a:bodyPr>
          <a:lstStyle/>
          <a:p>
            <a:pPr algn="ctr"/>
            <a:r>
              <a:rPr lang="nl-NL" sz="3600" dirty="0"/>
              <a:t>K0716</a:t>
            </a:r>
          </a:p>
        </p:txBody>
      </p:sp>
      <p:sp>
        <p:nvSpPr>
          <p:cNvPr id="3" name="Rechthoek 2">
            <a:extLst>
              <a:ext uri="{FF2B5EF4-FFF2-40B4-BE49-F238E27FC236}">
                <a16:creationId xmlns:a16="http://schemas.microsoft.com/office/drawing/2014/main" id="{97EE018E-2E80-47AC-8912-358BF4FC6D0C}"/>
              </a:ext>
            </a:extLst>
          </p:cNvPr>
          <p:cNvSpPr/>
          <p:nvPr/>
        </p:nvSpPr>
        <p:spPr>
          <a:xfrm>
            <a:off x="3785089" y="2900243"/>
            <a:ext cx="1573822" cy="738664"/>
          </a:xfrm>
          <a:prstGeom prst="rect">
            <a:avLst/>
          </a:prstGeom>
        </p:spPr>
        <p:txBody>
          <a:bodyPr wrap="square">
            <a:spAutoFit/>
          </a:bodyPr>
          <a:lstStyle/>
          <a:p>
            <a:endParaRPr lang="nl-NL" sz="2400" dirty="0"/>
          </a:p>
          <a:p>
            <a:endParaRPr lang="nl-NL" dirty="0"/>
          </a:p>
        </p:txBody>
      </p:sp>
      <p:sp>
        <p:nvSpPr>
          <p:cNvPr id="5" name="Tekstvak 4">
            <a:extLst>
              <a:ext uri="{FF2B5EF4-FFF2-40B4-BE49-F238E27FC236}">
                <a16:creationId xmlns:a16="http://schemas.microsoft.com/office/drawing/2014/main" id="{FCC7DCCE-27F6-4439-80F2-24CEA4CE3539}"/>
              </a:ext>
            </a:extLst>
          </p:cNvPr>
          <p:cNvSpPr txBox="1"/>
          <p:nvPr/>
        </p:nvSpPr>
        <p:spPr>
          <a:xfrm>
            <a:off x="572636" y="602004"/>
            <a:ext cx="6810992" cy="6463308"/>
          </a:xfrm>
          <a:prstGeom prst="rect">
            <a:avLst/>
          </a:prstGeom>
          <a:noFill/>
        </p:spPr>
        <p:txBody>
          <a:bodyPr wrap="square" rtlCol="0">
            <a:spAutoFit/>
          </a:bodyPr>
          <a:lstStyle/>
          <a:p>
            <a:endParaRPr lang="nl-NL" sz="2400" dirty="0"/>
          </a:p>
          <a:p>
            <a:r>
              <a:rPr lang="nl-NL" sz="2400" dirty="0"/>
              <a:t>Pluktuinen </a:t>
            </a:r>
          </a:p>
          <a:p>
            <a:endParaRPr lang="nl-NL" dirty="0"/>
          </a:p>
          <a:p>
            <a:endParaRPr lang="nl-NL" dirty="0"/>
          </a:p>
          <a:p>
            <a:endParaRPr lang="nl-NL" dirty="0"/>
          </a:p>
          <a:p>
            <a:endParaRPr lang="nl-NL" dirty="0"/>
          </a:p>
          <a:p>
            <a:r>
              <a:rPr lang="nl-NL" sz="2400" dirty="0"/>
              <a:t>Vers geplukte groenten en fruit: heerlijk én gezond. Bovendien is het relaxerend om in je tuin te wroeten en groenten te oogsten. Heb je geen moestuin? Dan kun je groenten en fruit plukken in verschillende pluktuinen. De boer doet er al het voorbereidende werk voor jou, jij hoeft enkel te plukken en te proeven. Win-win!</a:t>
            </a:r>
          </a:p>
          <a:p>
            <a:endParaRPr lang="nl-NL" dirty="0"/>
          </a:p>
          <a:p>
            <a:endParaRPr lang="nl-NL" dirty="0"/>
          </a:p>
          <a:p>
            <a:endParaRPr lang="nl-NL" dirty="0"/>
          </a:p>
          <a:p>
            <a:endParaRPr lang="nl-NL" dirty="0"/>
          </a:p>
          <a:p>
            <a:endParaRPr lang="nl-NL" dirty="0"/>
          </a:p>
          <a:p>
            <a:endParaRPr lang="nl-NL" dirty="0"/>
          </a:p>
          <a:p>
            <a:endParaRPr lang="nl-NL" dirty="0"/>
          </a:p>
        </p:txBody>
      </p:sp>
      <p:pic>
        <p:nvPicPr>
          <p:cNvPr id="7" name="Afbeelding 6">
            <a:extLst>
              <a:ext uri="{FF2B5EF4-FFF2-40B4-BE49-F238E27FC236}">
                <a16:creationId xmlns:a16="http://schemas.microsoft.com/office/drawing/2014/main" id="{4BC1EE43-EEA3-4CC1-BF37-B8847E756EA0}"/>
              </a:ext>
            </a:extLst>
          </p:cNvPr>
          <p:cNvPicPr>
            <a:picLocks noChangeAspect="1"/>
          </p:cNvPicPr>
          <p:nvPr/>
        </p:nvPicPr>
        <p:blipFill>
          <a:blip r:embed="rId3"/>
          <a:stretch>
            <a:fillRect/>
          </a:stretch>
        </p:blipFill>
        <p:spPr>
          <a:xfrm>
            <a:off x="5794864" y="393129"/>
            <a:ext cx="2838450" cy="1609725"/>
          </a:xfrm>
          <a:prstGeom prst="rect">
            <a:avLst/>
          </a:prstGeom>
        </p:spPr>
      </p:pic>
    </p:spTree>
    <p:extLst>
      <p:ext uri="{BB962C8B-B14F-4D97-AF65-F5344CB8AC3E}">
        <p14:creationId xmlns:p14="http://schemas.microsoft.com/office/powerpoint/2010/main" val="84063801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6</a:t>
            </a:r>
          </a:p>
        </p:txBody>
      </p:sp>
      <p:sp>
        <p:nvSpPr>
          <p:cNvPr id="8" name="Tekstvak 7">
            <a:extLst>
              <a:ext uri="{FF2B5EF4-FFF2-40B4-BE49-F238E27FC236}">
                <a16:creationId xmlns:a16="http://schemas.microsoft.com/office/drawing/2014/main" id="{288F7FB5-FC15-418C-8743-8612722743A7}"/>
              </a:ext>
            </a:extLst>
          </p:cNvPr>
          <p:cNvSpPr txBox="1"/>
          <p:nvPr/>
        </p:nvSpPr>
        <p:spPr>
          <a:xfrm>
            <a:off x="1676400" y="6096000"/>
            <a:ext cx="5205865" cy="646331"/>
          </a:xfrm>
          <a:prstGeom prst="rect">
            <a:avLst/>
          </a:prstGeom>
          <a:noFill/>
        </p:spPr>
        <p:txBody>
          <a:bodyPr wrap="square" rtlCol="0">
            <a:spAutoFit/>
          </a:bodyPr>
          <a:lstStyle/>
          <a:p>
            <a:pPr algn="ctr"/>
            <a:r>
              <a:rPr lang="nl-NL" sz="3600" dirty="0"/>
              <a:t>K0716</a:t>
            </a:r>
          </a:p>
        </p:txBody>
      </p:sp>
      <p:sp>
        <p:nvSpPr>
          <p:cNvPr id="3" name="Rechthoek 2">
            <a:extLst>
              <a:ext uri="{FF2B5EF4-FFF2-40B4-BE49-F238E27FC236}">
                <a16:creationId xmlns:a16="http://schemas.microsoft.com/office/drawing/2014/main" id="{97EE018E-2E80-47AC-8912-358BF4FC6D0C}"/>
              </a:ext>
            </a:extLst>
          </p:cNvPr>
          <p:cNvSpPr/>
          <p:nvPr/>
        </p:nvSpPr>
        <p:spPr>
          <a:xfrm>
            <a:off x="3785089" y="2900243"/>
            <a:ext cx="1573822" cy="738664"/>
          </a:xfrm>
          <a:prstGeom prst="rect">
            <a:avLst/>
          </a:prstGeom>
        </p:spPr>
        <p:txBody>
          <a:bodyPr wrap="square">
            <a:spAutoFit/>
          </a:bodyPr>
          <a:lstStyle/>
          <a:p>
            <a:endParaRPr lang="nl-NL" sz="2400" dirty="0"/>
          </a:p>
          <a:p>
            <a:endParaRPr lang="nl-NL" dirty="0"/>
          </a:p>
        </p:txBody>
      </p:sp>
      <p:sp>
        <p:nvSpPr>
          <p:cNvPr id="5" name="Tekstvak 4">
            <a:extLst>
              <a:ext uri="{FF2B5EF4-FFF2-40B4-BE49-F238E27FC236}">
                <a16:creationId xmlns:a16="http://schemas.microsoft.com/office/drawing/2014/main" id="{FCC7DCCE-27F6-4439-80F2-24CEA4CE3539}"/>
              </a:ext>
            </a:extLst>
          </p:cNvPr>
          <p:cNvSpPr txBox="1"/>
          <p:nvPr/>
        </p:nvSpPr>
        <p:spPr>
          <a:xfrm>
            <a:off x="590086" y="971336"/>
            <a:ext cx="7068015" cy="5724644"/>
          </a:xfrm>
          <a:prstGeom prst="rect">
            <a:avLst/>
          </a:prstGeom>
          <a:noFill/>
        </p:spPr>
        <p:txBody>
          <a:bodyPr wrap="square" rtlCol="0">
            <a:spAutoFit/>
          </a:bodyPr>
          <a:lstStyle/>
          <a:p>
            <a:endParaRPr lang="nl-NL" sz="2400" dirty="0"/>
          </a:p>
          <a:p>
            <a:r>
              <a:rPr lang="nl-NL" sz="2400" dirty="0"/>
              <a:t>Pluktuinen </a:t>
            </a:r>
          </a:p>
          <a:p>
            <a:endParaRPr lang="nl-NL" dirty="0"/>
          </a:p>
          <a:p>
            <a:endParaRPr lang="nl-NL" dirty="0"/>
          </a:p>
          <a:p>
            <a:endParaRPr lang="nl-NL" dirty="0"/>
          </a:p>
          <a:p>
            <a:r>
              <a:rPr lang="nl-NL" sz="2400" dirty="0"/>
              <a:t>WAT IS EEN PLUKTUIN?</a:t>
            </a:r>
          </a:p>
          <a:p>
            <a:r>
              <a:rPr lang="nl-NL" sz="2400" dirty="0"/>
              <a:t>In een plukboerderij pluk je het hele jaar door zelf verse groenten en fruit. Wat je plukt hangt af van het seizoen. De landbouwer bewerkt de bodem, zaait, plant en verzorgt de groenten en het fruit tot ze </a:t>
            </a:r>
            <a:r>
              <a:rPr lang="nl-NL" sz="2400" dirty="0" err="1"/>
              <a:t>oogstklaar</a:t>
            </a:r>
            <a:r>
              <a:rPr lang="nl-NL" sz="2400" dirty="0"/>
              <a:t> zijn. Daarna is het aan jou om je groenten en fruit te oogsten en klaar te maken. Ook leuk om samen met je gezin te doen!</a:t>
            </a:r>
          </a:p>
          <a:p>
            <a:endParaRPr lang="nl-NL" dirty="0"/>
          </a:p>
          <a:p>
            <a:endParaRPr lang="nl-NL" dirty="0"/>
          </a:p>
          <a:p>
            <a:endParaRPr lang="nl-NL" dirty="0"/>
          </a:p>
          <a:p>
            <a:endParaRPr lang="nl-NL" dirty="0"/>
          </a:p>
        </p:txBody>
      </p:sp>
      <p:pic>
        <p:nvPicPr>
          <p:cNvPr id="7" name="Afbeelding 6">
            <a:extLst>
              <a:ext uri="{FF2B5EF4-FFF2-40B4-BE49-F238E27FC236}">
                <a16:creationId xmlns:a16="http://schemas.microsoft.com/office/drawing/2014/main" id="{B34E4876-0E97-4980-BAAF-E0C99B26E6E0}"/>
              </a:ext>
            </a:extLst>
          </p:cNvPr>
          <p:cNvPicPr>
            <a:picLocks noChangeAspect="1"/>
          </p:cNvPicPr>
          <p:nvPr/>
        </p:nvPicPr>
        <p:blipFill>
          <a:blip r:embed="rId3"/>
          <a:stretch>
            <a:fillRect/>
          </a:stretch>
        </p:blipFill>
        <p:spPr>
          <a:xfrm>
            <a:off x="6073940" y="274968"/>
            <a:ext cx="2619375" cy="1743075"/>
          </a:xfrm>
          <a:prstGeom prst="rect">
            <a:avLst/>
          </a:prstGeom>
        </p:spPr>
      </p:pic>
    </p:spTree>
    <p:extLst>
      <p:ext uri="{BB962C8B-B14F-4D97-AF65-F5344CB8AC3E}">
        <p14:creationId xmlns:p14="http://schemas.microsoft.com/office/powerpoint/2010/main" val="271066199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6</a:t>
            </a:r>
          </a:p>
        </p:txBody>
      </p:sp>
      <p:sp>
        <p:nvSpPr>
          <p:cNvPr id="8" name="Tekstvak 7">
            <a:extLst>
              <a:ext uri="{FF2B5EF4-FFF2-40B4-BE49-F238E27FC236}">
                <a16:creationId xmlns:a16="http://schemas.microsoft.com/office/drawing/2014/main" id="{288F7FB5-FC15-418C-8743-8612722743A7}"/>
              </a:ext>
            </a:extLst>
          </p:cNvPr>
          <p:cNvSpPr txBox="1"/>
          <p:nvPr/>
        </p:nvSpPr>
        <p:spPr>
          <a:xfrm>
            <a:off x="1676400" y="6096000"/>
            <a:ext cx="5205865" cy="646331"/>
          </a:xfrm>
          <a:prstGeom prst="rect">
            <a:avLst/>
          </a:prstGeom>
          <a:noFill/>
        </p:spPr>
        <p:txBody>
          <a:bodyPr wrap="square" rtlCol="0">
            <a:spAutoFit/>
          </a:bodyPr>
          <a:lstStyle/>
          <a:p>
            <a:pPr algn="ctr"/>
            <a:r>
              <a:rPr lang="nl-NL" sz="3600" dirty="0"/>
              <a:t>K0716</a:t>
            </a:r>
          </a:p>
        </p:txBody>
      </p:sp>
      <p:sp>
        <p:nvSpPr>
          <p:cNvPr id="3" name="Rechthoek 2">
            <a:extLst>
              <a:ext uri="{FF2B5EF4-FFF2-40B4-BE49-F238E27FC236}">
                <a16:creationId xmlns:a16="http://schemas.microsoft.com/office/drawing/2014/main" id="{97EE018E-2E80-47AC-8912-358BF4FC6D0C}"/>
              </a:ext>
            </a:extLst>
          </p:cNvPr>
          <p:cNvSpPr/>
          <p:nvPr/>
        </p:nvSpPr>
        <p:spPr>
          <a:xfrm>
            <a:off x="3785089" y="2900243"/>
            <a:ext cx="1573822" cy="738664"/>
          </a:xfrm>
          <a:prstGeom prst="rect">
            <a:avLst/>
          </a:prstGeom>
        </p:spPr>
        <p:txBody>
          <a:bodyPr wrap="square">
            <a:spAutoFit/>
          </a:bodyPr>
          <a:lstStyle/>
          <a:p>
            <a:endParaRPr lang="nl-NL" sz="2400" dirty="0"/>
          </a:p>
          <a:p>
            <a:endParaRPr lang="nl-NL" dirty="0"/>
          </a:p>
        </p:txBody>
      </p:sp>
      <p:sp>
        <p:nvSpPr>
          <p:cNvPr id="5" name="Tekstvak 4">
            <a:extLst>
              <a:ext uri="{FF2B5EF4-FFF2-40B4-BE49-F238E27FC236}">
                <a16:creationId xmlns:a16="http://schemas.microsoft.com/office/drawing/2014/main" id="{FCC7DCCE-27F6-4439-80F2-24CEA4CE3539}"/>
              </a:ext>
            </a:extLst>
          </p:cNvPr>
          <p:cNvSpPr txBox="1"/>
          <p:nvPr/>
        </p:nvSpPr>
        <p:spPr>
          <a:xfrm>
            <a:off x="399585" y="777758"/>
            <a:ext cx="7068015" cy="6463308"/>
          </a:xfrm>
          <a:prstGeom prst="rect">
            <a:avLst/>
          </a:prstGeom>
          <a:noFill/>
        </p:spPr>
        <p:txBody>
          <a:bodyPr wrap="square" rtlCol="0">
            <a:spAutoFit/>
          </a:bodyPr>
          <a:lstStyle/>
          <a:p>
            <a:endParaRPr lang="nl-NL" sz="2400" dirty="0"/>
          </a:p>
          <a:p>
            <a:r>
              <a:rPr lang="nl-NL" sz="2400" dirty="0"/>
              <a:t>Pluktuinen </a:t>
            </a:r>
          </a:p>
          <a:p>
            <a:endParaRPr lang="nl-NL" dirty="0"/>
          </a:p>
          <a:p>
            <a:endParaRPr lang="nl-NL" dirty="0"/>
          </a:p>
          <a:p>
            <a:endParaRPr lang="nl-NL" dirty="0"/>
          </a:p>
          <a:p>
            <a:endParaRPr lang="nl-NL" dirty="0"/>
          </a:p>
          <a:p>
            <a:r>
              <a:rPr lang="nl-NL" sz="2400" dirty="0"/>
              <a:t>Wat je oogst is verschillend voor elke pluktuin. Sommige boerderijen focussen zich op een soort fruit, bij anderen kun je naast aardbeien ook appels en peren en een heel assortiment aan groenten plukken. Hoeveel je voor je oogst betaalt, berekent de boer op basis van de hoeveelheid geplukte groenten. Op de website van je pluktuin vind je vaak een prijslijst terug.</a:t>
            </a:r>
          </a:p>
          <a:p>
            <a:endParaRPr lang="nl-NL" dirty="0"/>
          </a:p>
          <a:p>
            <a:endParaRPr lang="nl-NL" dirty="0"/>
          </a:p>
          <a:p>
            <a:endParaRPr lang="nl-NL" dirty="0"/>
          </a:p>
          <a:p>
            <a:endParaRPr lang="nl-NL" dirty="0"/>
          </a:p>
          <a:p>
            <a:endParaRPr lang="nl-NL" dirty="0"/>
          </a:p>
          <a:p>
            <a:endParaRPr lang="nl-NL" dirty="0"/>
          </a:p>
          <a:p>
            <a:endParaRPr lang="nl-NL" dirty="0"/>
          </a:p>
        </p:txBody>
      </p:sp>
      <p:pic>
        <p:nvPicPr>
          <p:cNvPr id="7" name="Afbeelding 6">
            <a:extLst>
              <a:ext uri="{FF2B5EF4-FFF2-40B4-BE49-F238E27FC236}">
                <a16:creationId xmlns:a16="http://schemas.microsoft.com/office/drawing/2014/main" id="{14257174-371C-465F-B479-19CAE915EEA3}"/>
              </a:ext>
            </a:extLst>
          </p:cNvPr>
          <p:cNvPicPr>
            <a:picLocks noChangeAspect="1"/>
          </p:cNvPicPr>
          <p:nvPr/>
        </p:nvPicPr>
        <p:blipFill>
          <a:blip r:embed="rId3"/>
          <a:stretch>
            <a:fillRect/>
          </a:stretch>
        </p:blipFill>
        <p:spPr>
          <a:xfrm>
            <a:off x="5845340" y="434579"/>
            <a:ext cx="3076575" cy="1485900"/>
          </a:xfrm>
          <a:prstGeom prst="rect">
            <a:avLst/>
          </a:prstGeom>
        </p:spPr>
      </p:pic>
    </p:spTree>
    <p:extLst>
      <p:ext uri="{BB962C8B-B14F-4D97-AF65-F5344CB8AC3E}">
        <p14:creationId xmlns:p14="http://schemas.microsoft.com/office/powerpoint/2010/main" val="166765594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6</a:t>
            </a:r>
          </a:p>
        </p:txBody>
      </p:sp>
      <p:sp>
        <p:nvSpPr>
          <p:cNvPr id="8" name="Tekstvak 7">
            <a:extLst>
              <a:ext uri="{FF2B5EF4-FFF2-40B4-BE49-F238E27FC236}">
                <a16:creationId xmlns:a16="http://schemas.microsoft.com/office/drawing/2014/main" id="{288F7FB5-FC15-418C-8743-8612722743A7}"/>
              </a:ext>
            </a:extLst>
          </p:cNvPr>
          <p:cNvSpPr txBox="1"/>
          <p:nvPr/>
        </p:nvSpPr>
        <p:spPr>
          <a:xfrm>
            <a:off x="1676400" y="6096000"/>
            <a:ext cx="5205865" cy="646331"/>
          </a:xfrm>
          <a:prstGeom prst="rect">
            <a:avLst/>
          </a:prstGeom>
          <a:noFill/>
        </p:spPr>
        <p:txBody>
          <a:bodyPr wrap="square" rtlCol="0">
            <a:spAutoFit/>
          </a:bodyPr>
          <a:lstStyle/>
          <a:p>
            <a:pPr algn="ctr"/>
            <a:r>
              <a:rPr lang="nl-NL" sz="3600" dirty="0"/>
              <a:t>K0716</a:t>
            </a:r>
          </a:p>
        </p:txBody>
      </p:sp>
      <p:sp>
        <p:nvSpPr>
          <p:cNvPr id="3" name="Rechthoek 2">
            <a:extLst>
              <a:ext uri="{FF2B5EF4-FFF2-40B4-BE49-F238E27FC236}">
                <a16:creationId xmlns:a16="http://schemas.microsoft.com/office/drawing/2014/main" id="{97EE018E-2E80-47AC-8912-358BF4FC6D0C}"/>
              </a:ext>
            </a:extLst>
          </p:cNvPr>
          <p:cNvSpPr/>
          <p:nvPr/>
        </p:nvSpPr>
        <p:spPr>
          <a:xfrm>
            <a:off x="3785089" y="2900243"/>
            <a:ext cx="1573822" cy="738664"/>
          </a:xfrm>
          <a:prstGeom prst="rect">
            <a:avLst/>
          </a:prstGeom>
        </p:spPr>
        <p:txBody>
          <a:bodyPr wrap="square">
            <a:spAutoFit/>
          </a:bodyPr>
          <a:lstStyle/>
          <a:p>
            <a:endParaRPr lang="nl-NL" sz="2400" dirty="0"/>
          </a:p>
          <a:p>
            <a:endParaRPr lang="nl-NL" dirty="0"/>
          </a:p>
        </p:txBody>
      </p:sp>
      <p:sp>
        <p:nvSpPr>
          <p:cNvPr id="5" name="Tekstvak 4">
            <a:extLst>
              <a:ext uri="{FF2B5EF4-FFF2-40B4-BE49-F238E27FC236}">
                <a16:creationId xmlns:a16="http://schemas.microsoft.com/office/drawing/2014/main" id="{FCC7DCCE-27F6-4439-80F2-24CEA4CE3539}"/>
              </a:ext>
            </a:extLst>
          </p:cNvPr>
          <p:cNvSpPr txBox="1"/>
          <p:nvPr/>
        </p:nvSpPr>
        <p:spPr>
          <a:xfrm>
            <a:off x="385762" y="115669"/>
            <a:ext cx="7635115" cy="8863965"/>
          </a:xfrm>
          <a:prstGeom prst="rect">
            <a:avLst/>
          </a:prstGeom>
          <a:noFill/>
        </p:spPr>
        <p:txBody>
          <a:bodyPr wrap="square" rtlCol="0">
            <a:spAutoFit/>
          </a:bodyPr>
          <a:lstStyle/>
          <a:p>
            <a:endParaRPr lang="nl-NL" sz="2400" dirty="0"/>
          </a:p>
          <a:p>
            <a:r>
              <a:rPr lang="nl-NL" sz="2400" dirty="0"/>
              <a:t>Pluktuinen </a:t>
            </a:r>
          </a:p>
          <a:p>
            <a:endParaRPr lang="nl-NL" dirty="0"/>
          </a:p>
          <a:p>
            <a:endParaRPr lang="nl-NL" dirty="0"/>
          </a:p>
          <a:p>
            <a:endParaRPr lang="nl-NL" dirty="0"/>
          </a:p>
          <a:p>
            <a:r>
              <a:rPr lang="nl-NL" sz="2400" dirty="0"/>
              <a:t>VOORDELEN</a:t>
            </a:r>
          </a:p>
          <a:p>
            <a:r>
              <a:rPr lang="nl-NL" sz="2400" dirty="0"/>
              <a:t>Je plukt enkel </a:t>
            </a:r>
            <a:r>
              <a:rPr lang="nl-NL" sz="2400" dirty="0" err="1"/>
              <a:t>seizoensgroenten</a:t>
            </a:r>
            <a:r>
              <a:rPr lang="nl-NL" sz="2400" dirty="0"/>
              <a:t> en -fruit. Zo eet je elke week iets anders, aangepast aan het aanbod.</a:t>
            </a:r>
          </a:p>
          <a:p>
            <a:r>
              <a:rPr lang="nl-NL" sz="2400" dirty="0"/>
              <a:t>Je eet andere groenten dan de groenten die je in de winkel koopt. Vergeten groenten zoals rapen en pastinaak vinden zo hun weg naar je keuken.</a:t>
            </a:r>
          </a:p>
          <a:p>
            <a:r>
              <a:rPr lang="nl-NL" sz="2400" dirty="0"/>
              <a:t>Plukken is bewegen. En bewegen is gezond.</a:t>
            </a:r>
          </a:p>
          <a:p>
            <a:r>
              <a:rPr lang="nl-NL" sz="2400" dirty="0"/>
              <a:t>De meeste plukboerderijen werken biologisch, da’s goed nieuws voor het milieu. Wie oogst bij een plukboerderij in de buurt, zorgt er ook voor dat de groenten minder kilometers afleggen op weg naar een supermarkt.</a:t>
            </a:r>
          </a:p>
          <a:p>
            <a:r>
              <a:rPr lang="nl-NL" sz="2400" dirty="0"/>
              <a:t>Je zet je eerste stappen als moestuinier of boer. Een nieuwe uitdaging, toch? </a:t>
            </a:r>
          </a:p>
          <a:p>
            <a:endParaRPr lang="nl-NL" sz="2400" dirty="0"/>
          </a:p>
          <a:p>
            <a:endParaRPr lang="nl-NL" sz="2400" dirty="0"/>
          </a:p>
          <a:p>
            <a:endParaRPr lang="nl-NL" dirty="0"/>
          </a:p>
          <a:p>
            <a:endParaRPr lang="nl-NL" dirty="0"/>
          </a:p>
          <a:p>
            <a:endParaRPr lang="nl-NL" dirty="0"/>
          </a:p>
          <a:p>
            <a:endParaRPr lang="nl-NL" dirty="0"/>
          </a:p>
          <a:p>
            <a:endParaRPr lang="nl-NL" dirty="0"/>
          </a:p>
          <a:p>
            <a:endParaRPr lang="nl-NL" dirty="0"/>
          </a:p>
        </p:txBody>
      </p:sp>
      <p:pic>
        <p:nvPicPr>
          <p:cNvPr id="7" name="Afbeelding 6">
            <a:extLst>
              <a:ext uri="{FF2B5EF4-FFF2-40B4-BE49-F238E27FC236}">
                <a16:creationId xmlns:a16="http://schemas.microsoft.com/office/drawing/2014/main" id="{423573E4-1B8E-46B8-9770-C726BF1DA839}"/>
              </a:ext>
            </a:extLst>
          </p:cNvPr>
          <p:cNvPicPr>
            <a:picLocks noChangeAspect="1"/>
          </p:cNvPicPr>
          <p:nvPr/>
        </p:nvPicPr>
        <p:blipFill>
          <a:blip r:embed="rId3"/>
          <a:stretch>
            <a:fillRect/>
          </a:stretch>
        </p:blipFill>
        <p:spPr>
          <a:xfrm>
            <a:off x="5791200" y="235170"/>
            <a:ext cx="2967038" cy="1769433"/>
          </a:xfrm>
          <a:prstGeom prst="rect">
            <a:avLst/>
          </a:prstGeom>
        </p:spPr>
      </p:pic>
    </p:spTree>
    <p:extLst>
      <p:ext uri="{BB962C8B-B14F-4D97-AF65-F5344CB8AC3E}">
        <p14:creationId xmlns:p14="http://schemas.microsoft.com/office/powerpoint/2010/main" val="246798509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6</a:t>
            </a:r>
          </a:p>
        </p:txBody>
      </p:sp>
      <p:sp>
        <p:nvSpPr>
          <p:cNvPr id="8" name="Tekstvak 7">
            <a:extLst>
              <a:ext uri="{FF2B5EF4-FFF2-40B4-BE49-F238E27FC236}">
                <a16:creationId xmlns:a16="http://schemas.microsoft.com/office/drawing/2014/main" id="{288F7FB5-FC15-418C-8743-8612722743A7}"/>
              </a:ext>
            </a:extLst>
          </p:cNvPr>
          <p:cNvSpPr txBox="1"/>
          <p:nvPr/>
        </p:nvSpPr>
        <p:spPr>
          <a:xfrm>
            <a:off x="1676400" y="6096000"/>
            <a:ext cx="5205865" cy="646331"/>
          </a:xfrm>
          <a:prstGeom prst="rect">
            <a:avLst/>
          </a:prstGeom>
          <a:noFill/>
        </p:spPr>
        <p:txBody>
          <a:bodyPr wrap="square" rtlCol="0">
            <a:spAutoFit/>
          </a:bodyPr>
          <a:lstStyle/>
          <a:p>
            <a:pPr algn="ctr"/>
            <a:r>
              <a:rPr lang="nl-NL" sz="3600" dirty="0"/>
              <a:t>K0716</a:t>
            </a:r>
          </a:p>
        </p:txBody>
      </p:sp>
      <p:sp>
        <p:nvSpPr>
          <p:cNvPr id="3" name="Rechthoek 2">
            <a:extLst>
              <a:ext uri="{FF2B5EF4-FFF2-40B4-BE49-F238E27FC236}">
                <a16:creationId xmlns:a16="http://schemas.microsoft.com/office/drawing/2014/main" id="{97EE018E-2E80-47AC-8912-358BF4FC6D0C}"/>
              </a:ext>
            </a:extLst>
          </p:cNvPr>
          <p:cNvSpPr/>
          <p:nvPr/>
        </p:nvSpPr>
        <p:spPr>
          <a:xfrm>
            <a:off x="3785089" y="2900243"/>
            <a:ext cx="1573822" cy="738664"/>
          </a:xfrm>
          <a:prstGeom prst="rect">
            <a:avLst/>
          </a:prstGeom>
        </p:spPr>
        <p:txBody>
          <a:bodyPr wrap="square">
            <a:spAutoFit/>
          </a:bodyPr>
          <a:lstStyle/>
          <a:p>
            <a:endParaRPr lang="nl-NL" sz="2400" dirty="0"/>
          </a:p>
          <a:p>
            <a:endParaRPr lang="nl-NL" dirty="0"/>
          </a:p>
        </p:txBody>
      </p:sp>
      <p:sp>
        <p:nvSpPr>
          <p:cNvPr id="5" name="Tekstvak 4">
            <a:extLst>
              <a:ext uri="{FF2B5EF4-FFF2-40B4-BE49-F238E27FC236}">
                <a16:creationId xmlns:a16="http://schemas.microsoft.com/office/drawing/2014/main" id="{FCC7DCCE-27F6-4439-80F2-24CEA4CE3539}"/>
              </a:ext>
            </a:extLst>
          </p:cNvPr>
          <p:cNvSpPr txBox="1"/>
          <p:nvPr/>
        </p:nvSpPr>
        <p:spPr>
          <a:xfrm>
            <a:off x="419252" y="764024"/>
            <a:ext cx="7430792" cy="6093976"/>
          </a:xfrm>
          <a:prstGeom prst="rect">
            <a:avLst/>
          </a:prstGeom>
          <a:noFill/>
        </p:spPr>
        <p:txBody>
          <a:bodyPr wrap="square" rtlCol="0">
            <a:spAutoFit/>
          </a:bodyPr>
          <a:lstStyle/>
          <a:p>
            <a:endParaRPr lang="nl-NL" sz="2400" dirty="0"/>
          </a:p>
          <a:p>
            <a:r>
              <a:rPr lang="nl-NL" sz="2400" dirty="0"/>
              <a:t>Pluktuinen </a:t>
            </a:r>
          </a:p>
          <a:p>
            <a:endParaRPr lang="nl-NL" dirty="0"/>
          </a:p>
          <a:p>
            <a:endParaRPr lang="nl-NL" dirty="0"/>
          </a:p>
          <a:p>
            <a:endParaRPr lang="nl-NL" dirty="0"/>
          </a:p>
          <a:p>
            <a:endParaRPr lang="nl-NL" dirty="0"/>
          </a:p>
          <a:p>
            <a:r>
              <a:rPr lang="nl-NL" sz="2400" dirty="0"/>
              <a:t>NADELEN</a:t>
            </a:r>
          </a:p>
          <a:p>
            <a:r>
              <a:rPr lang="nl-NL" sz="2400" dirty="0"/>
              <a:t>Het kost tijd om elke week je groenten zelf te plukken.</a:t>
            </a:r>
          </a:p>
          <a:p>
            <a:r>
              <a:rPr lang="nl-NL" sz="2400" dirty="0"/>
              <a:t>De geplukte groenten zien er niet altijd even gaaf uit of smaken anders dan groenten uit de winkel.</a:t>
            </a:r>
          </a:p>
          <a:p>
            <a:r>
              <a:rPr lang="nl-NL" sz="2400" dirty="0"/>
              <a:t>Je kunt niet kiezen welke groenten je mee naar huis neemt, je bent afhankelijk van het aanbod.</a:t>
            </a:r>
          </a:p>
          <a:p>
            <a:endParaRPr lang="nl-NL" dirty="0"/>
          </a:p>
          <a:p>
            <a:endParaRPr lang="nl-NL" dirty="0"/>
          </a:p>
          <a:p>
            <a:endParaRPr lang="nl-NL" dirty="0"/>
          </a:p>
          <a:p>
            <a:endParaRPr lang="nl-NL" dirty="0"/>
          </a:p>
          <a:p>
            <a:endParaRPr lang="nl-NL" dirty="0"/>
          </a:p>
          <a:p>
            <a:endParaRPr lang="nl-NL" dirty="0"/>
          </a:p>
          <a:p>
            <a:endParaRPr lang="nl-NL" dirty="0"/>
          </a:p>
        </p:txBody>
      </p:sp>
      <p:pic>
        <p:nvPicPr>
          <p:cNvPr id="7" name="Afbeelding 6">
            <a:extLst>
              <a:ext uri="{FF2B5EF4-FFF2-40B4-BE49-F238E27FC236}">
                <a16:creationId xmlns:a16="http://schemas.microsoft.com/office/drawing/2014/main" id="{66999D2C-4B59-49A8-99B4-75BF74BEAC05}"/>
              </a:ext>
            </a:extLst>
          </p:cNvPr>
          <p:cNvPicPr>
            <a:picLocks noChangeAspect="1"/>
          </p:cNvPicPr>
          <p:nvPr/>
        </p:nvPicPr>
        <p:blipFill>
          <a:blip r:embed="rId3"/>
          <a:stretch>
            <a:fillRect/>
          </a:stretch>
        </p:blipFill>
        <p:spPr>
          <a:xfrm>
            <a:off x="6012028" y="261039"/>
            <a:ext cx="2743200" cy="1827014"/>
          </a:xfrm>
          <a:prstGeom prst="rect">
            <a:avLst/>
          </a:prstGeom>
        </p:spPr>
      </p:pic>
    </p:spTree>
    <p:extLst>
      <p:ext uri="{BB962C8B-B14F-4D97-AF65-F5344CB8AC3E}">
        <p14:creationId xmlns:p14="http://schemas.microsoft.com/office/powerpoint/2010/main" val="289385995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Tijdelijke aanduiding voor inhoud 3">
            <a:extLst>
              <a:ext uri="{FF2B5EF4-FFF2-40B4-BE49-F238E27FC236}">
                <a16:creationId xmlns:a16="http://schemas.microsoft.com/office/drawing/2014/main" id="{6FC07C59-DA1A-48C0-B0AF-036A776FAAA1}"/>
              </a:ext>
            </a:extLst>
          </p:cNvPr>
          <p:cNvPicPr>
            <a:picLocks noGrp="1" noChangeAspect="1"/>
          </p:cNvPicPr>
          <p:nvPr>
            <p:ph idx="1"/>
          </p:nvPr>
        </p:nvPicPr>
        <p:blipFill>
          <a:blip r:embed="rId2" cstate="email">
            <a:extLst>
              <a:ext uri="{28A0092B-C50C-407E-A947-70E740481C1C}">
                <a14:useLocalDpi xmlns:a14="http://schemas.microsoft.com/office/drawing/2010/main" val="0"/>
              </a:ext>
            </a:extLst>
          </a:blip>
          <a:stretch>
            <a:fillRect/>
          </a:stretch>
        </p:blipFill>
        <p:spPr>
          <a:xfrm>
            <a:off x="7383628" y="3024343"/>
            <a:ext cx="1760372" cy="809315"/>
          </a:xfrm>
          <a:prstGeom prst="rect">
            <a:avLst/>
          </a:prstGeom>
        </p:spPr>
      </p:pic>
      <p:sp>
        <p:nvSpPr>
          <p:cNvPr id="2" name="Titel 1">
            <a:extLst>
              <a:ext uri="{FF2B5EF4-FFF2-40B4-BE49-F238E27FC236}">
                <a16:creationId xmlns:a16="http://schemas.microsoft.com/office/drawing/2014/main" id="{E1F63243-4CBF-4C92-A833-E353A87BA17E}"/>
              </a:ext>
            </a:extLst>
          </p:cNvPr>
          <p:cNvSpPr>
            <a:spLocks noGrp="1"/>
          </p:cNvSpPr>
          <p:nvPr>
            <p:ph type="title"/>
          </p:nvPr>
        </p:nvSpPr>
        <p:spPr>
          <a:xfrm>
            <a:off x="1123123" y="1063229"/>
            <a:ext cx="6534978" cy="857250"/>
          </a:xfrm>
        </p:spPr>
        <p:txBody>
          <a:bodyPr>
            <a:normAutofit/>
          </a:bodyPr>
          <a:lstStyle/>
          <a:p>
            <a:pPr algn="ctr"/>
            <a:r>
              <a:rPr lang="nl-NL" b="1" dirty="0"/>
              <a:t>Les 6</a:t>
            </a:r>
          </a:p>
        </p:txBody>
      </p:sp>
      <p:sp>
        <p:nvSpPr>
          <p:cNvPr id="8" name="Tekstvak 7">
            <a:extLst>
              <a:ext uri="{FF2B5EF4-FFF2-40B4-BE49-F238E27FC236}">
                <a16:creationId xmlns:a16="http://schemas.microsoft.com/office/drawing/2014/main" id="{288F7FB5-FC15-418C-8743-8612722743A7}"/>
              </a:ext>
            </a:extLst>
          </p:cNvPr>
          <p:cNvSpPr txBox="1"/>
          <p:nvPr/>
        </p:nvSpPr>
        <p:spPr>
          <a:xfrm>
            <a:off x="1676400" y="6096000"/>
            <a:ext cx="5205865" cy="646331"/>
          </a:xfrm>
          <a:prstGeom prst="rect">
            <a:avLst/>
          </a:prstGeom>
          <a:noFill/>
        </p:spPr>
        <p:txBody>
          <a:bodyPr wrap="square" rtlCol="0">
            <a:spAutoFit/>
          </a:bodyPr>
          <a:lstStyle/>
          <a:p>
            <a:pPr algn="ctr"/>
            <a:r>
              <a:rPr lang="nl-NL" sz="3600" dirty="0"/>
              <a:t>K0716</a:t>
            </a:r>
          </a:p>
        </p:txBody>
      </p:sp>
      <p:sp>
        <p:nvSpPr>
          <p:cNvPr id="3" name="Rechthoek 2">
            <a:extLst>
              <a:ext uri="{FF2B5EF4-FFF2-40B4-BE49-F238E27FC236}">
                <a16:creationId xmlns:a16="http://schemas.microsoft.com/office/drawing/2014/main" id="{97EE018E-2E80-47AC-8912-358BF4FC6D0C}"/>
              </a:ext>
            </a:extLst>
          </p:cNvPr>
          <p:cNvSpPr/>
          <p:nvPr/>
        </p:nvSpPr>
        <p:spPr>
          <a:xfrm>
            <a:off x="3785089" y="2900243"/>
            <a:ext cx="1573822" cy="738664"/>
          </a:xfrm>
          <a:prstGeom prst="rect">
            <a:avLst/>
          </a:prstGeom>
        </p:spPr>
        <p:txBody>
          <a:bodyPr wrap="square">
            <a:spAutoFit/>
          </a:bodyPr>
          <a:lstStyle/>
          <a:p>
            <a:endParaRPr lang="nl-NL" sz="2400" dirty="0"/>
          </a:p>
          <a:p>
            <a:endParaRPr lang="nl-NL" dirty="0"/>
          </a:p>
        </p:txBody>
      </p:sp>
      <p:pic>
        <p:nvPicPr>
          <p:cNvPr id="6" name="Afbeelding 5">
            <a:extLst>
              <a:ext uri="{FF2B5EF4-FFF2-40B4-BE49-F238E27FC236}">
                <a16:creationId xmlns:a16="http://schemas.microsoft.com/office/drawing/2014/main" id="{2BA41224-1D31-4336-AA32-BAD00F4F36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528603" y="3429000"/>
            <a:ext cx="6086794" cy="2336345"/>
          </a:xfrm>
          <a:prstGeom prst="rect">
            <a:avLst/>
          </a:prstGeom>
        </p:spPr>
      </p:pic>
      <p:sp>
        <p:nvSpPr>
          <p:cNvPr id="7" name="Tekstvak 6">
            <a:extLst>
              <a:ext uri="{FF2B5EF4-FFF2-40B4-BE49-F238E27FC236}">
                <a16:creationId xmlns:a16="http://schemas.microsoft.com/office/drawing/2014/main" id="{CFBD3A94-29B9-4085-9A6B-ADD945D707AB}"/>
              </a:ext>
            </a:extLst>
          </p:cNvPr>
          <p:cNvSpPr txBox="1"/>
          <p:nvPr/>
        </p:nvSpPr>
        <p:spPr>
          <a:xfrm>
            <a:off x="1828800" y="1920479"/>
            <a:ext cx="5554828" cy="461665"/>
          </a:xfrm>
          <a:prstGeom prst="rect">
            <a:avLst/>
          </a:prstGeom>
          <a:noFill/>
        </p:spPr>
        <p:txBody>
          <a:bodyPr wrap="square" rtlCol="0">
            <a:spAutoFit/>
          </a:bodyPr>
          <a:lstStyle/>
          <a:p>
            <a:r>
              <a:rPr lang="nl-NL" sz="2400" dirty="0"/>
              <a:t>Maak nu opdracht 5</a:t>
            </a:r>
          </a:p>
        </p:txBody>
      </p:sp>
    </p:spTree>
    <p:extLst>
      <p:ext uri="{BB962C8B-B14F-4D97-AF65-F5344CB8AC3E}">
        <p14:creationId xmlns:p14="http://schemas.microsoft.com/office/powerpoint/2010/main" val="2419752859"/>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00"/>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antoorthema">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4FEFE2E46C86D4A9898CCC49B418B36" ma:contentTypeVersion="9" ma:contentTypeDescription="Een nieuw document maken." ma:contentTypeScope="" ma:versionID="ccdd08341f0816e5b9aedfb203ccbcd4">
  <xsd:schema xmlns:xsd="http://www.w3.org/2001/XMLSchema" xmlns:xs="http://www.w3.org/2001/XMLSchema" xmlns:p="http://schemas.microsoft.com/office/2006/metadata/properties" xmlns:ns2="2cb1c85b-b197-48cd-8bb1-fe9e9ee0096b" targetNamespace="http://schemas.microsoft.com/office/2006/metadata/properties" ma:root="true" ma:fieldsID="5711662a8af1e2d8c5777d773d499160" ns2:_="">
    <xsd:import namespace="2cb1c85b-b197-48cd-8bb1-fe9e9ee0096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2:MediaServiceOCR" minOccurs="0"/>
                <xsd:element ref="ns2:MediaServiceLocation" minOccurs="0"/>
                <xsd:element ref="ns2:MediaServiceGenerationTime" minOccurs="0"/>
                <xsd:element ref="ns2:MediaServiceEventHashCode"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2cb1c85b-b197-48cd-8bb1-fe9e9ee0096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DateTaken" ma:index="11" nillable="true" ma:displayName="MediaServiceDateTaken" ma:hidden="true" ma:internalName="MediaServiceDateTaken" ma:readOnly="true">
      <xsd:simpleType>
        <xsd:restriction base="dms:Text"/>
      </xsd:simpleType>
    </xsd:element>
    <xsd:element name="MediaServiceOCR" ma:index="12" nillable="true" ma:displayName="Extracted Text" ma:internalName="MediaServiceOCR" ma:readOnly="true">
      <xsd:simpleType>
        <xsd:restriction base="dms:Note">
          <xsd:maxLength value="255"/>
        </xsd:restriction>
      </xsd:simpleType>
    </xsd:element>
    <xsd:element name="MediaServiceLocation" ma:index="13" nillable="true" ma:displayName="Location" ma:internalName="MediaServiceLocation" ma:readOnly="true">
      <xsd:simpleType>
        <xsd:restriction base="dms:Text"/>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LengthInSeconds" ma:index="16"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Inhoudstype"/>
        <xsd:element ref="dc:title" minOccurs="0" maxOccurs="1" ma:index="4" ma:displayName="Titel"/>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93EEBE09-5FB5-400B-A255-C4920D00FFB8}">
  <ds:schemaRefs>
    <ds:schemaRef ds:uri="http://www.w3.org/XML/1998/namespace"/>
    <ds:schemaRef ds:uri="http://schemas.microsoft.com/office/2006/documentManagement/types"/>
    <ds:schemaRef ds:uri="82ac19c3-1cff-4f70-a585-2de21a3866ce"/>
    <ds:schemaRef ds:uri="http://purl.org/dc/dcmitype/"/>
    <ds:schemaRef ds:uri="http://purl.org/dc/terms/"/>
    <ds:schemaRef ds:uri="http://schemas.openxmlformats.org/package/2006/metadata/core-properties"/>
    <ds:schemaRef ds:uri="915d7cad-3e71-4cea-95bb-ac32222adf06"/>
    <ds:schemaRef ds:uri="http://schemas.microsoft.com/office/infopath/2007/PartnerControls"/>
    <ds:schemaRef ds:uri="http://schemas.microsoft.com/office/2006/metadata/properties"/>
    <ds:schemaRef ds:uri="http://purl.org/dc/elements/1.1/"/>
  </ds:schemaRefs>
</ds:datastoreItem>
</file>

<file path=customXml/itemProps2.xml><?xml version="1.0" encoding="utf-8"?>
<ds:datastoreItem xmlns:ds="http://schemas.openxmlformats.org/officeDocument/2006/customXml" ds:itemID="{4767EC01-FE4B-48CC-B8AE-4C5E8034DC52}"/>
</file>

<file path=customXml/itemProps3.xml><?xml version="1.0" encoding="utf-8"?>
<ds:datastoreItem xmlns:ds="http://schemas.openxmlformats.org/officeDocument/2006/customXml" ds:itemID="{409B435A-DD77-4EAD-A9B7-544D526FCE50}">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964</TotalTime>
  <Words>465</Words>
  <Application>Microsoft Office PowerPoint</Application>
  <PresentationFormat>Diavoorstelling (4:3)</PresentationFormat>
  <Paragraphs>108</Paragraphs>
  <Slides>9</Slides>
  <Notes>0</Notes>
  <HiddenSlides>0</HiddenSlides>
  <MMClips>0</MMClips>
  <ScaleCrop>false</ScaleCrop>
  <HeadingPairs>
    <vt:vector size="6" baseType="variant">
      <vt:variant>
        <vt:lpstr>Gebruikte lettertypen</vt:lpstr>
      </vt:variant>
      <vt:variant>
        <vt:i4>2</vt:i4>
      </vt:variant>
      <vt:variant>
        <vt:lpstr>Thema</vt:lpstr>
      </vt:variant>
      <vt:variant>
        <vt:i4>1</vt:i4>
      </vt:variant>
      <vt:variant>
        <vt:lpstr>Diatitels</vt:lpstr>
      </vt:variant>
      <vt:variant>
        <vt:i4>9</vt:i4>
      </vt:variant>
    </vt:vector>
  </HeadingPairs>
  <TitlesOfParts>
    <vt:vector size="12" baseType="lpstr">
      <vt:lpstr>Arial</vt:lpstr>
      <vt:lpstr>Calibri</vt:lpstr>
      <vt:lpstr>Office Theme</vt:lpstr>
      <vt:lpstr>Les 6</vt:lpstr>
      <vt:lpstr>lesprogramma</vt:lpstr>
      <vt:lpstr>Les 6</vt:lpstr>
      <vt:lpstr>Les 6</vt:lpstr>
      <vt:lpstr>Les 6</vt:lpstr>
      <vt:lpstr>Les 6</vt:lpstr>
      <vt:lpstr>Les 6</vt:lpstr>
      <vt:lpstr>Les 6</vt:lpstr>
      <vt:lpstr>Les 6</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 1</dc:title>
  <dc:creator>Tom De Swaef</dc:creator>
  <cp:lastModifiedBy>Ben Nienhuis</cp:lastModifiedBy>
  <cp:revision>114</cp:revision>
  <dcterms:created xsi:type="dcterms:W3CDTF">2017-11-14T13:23:32Z</dcterms:created>
  <dcterms:modified xsi:type="dcterms:W3CDTF">2021-10-14T06:33:15Z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reated">
    <vt:filetime>2012-02-21T00:00:00Z</vt:filetime>
  </property>
  <property fmtid="{D5CDD505-2E9C-101B-9397-08002B2CF9AE}" pid="3" name="Creator">
    <vt:lpwstr>Acrobat PDFMaker 9.1 for PowerPoint</vt:lpwstr>
  </property>
  <property fmtid="{D5CDD505-2E9C-101B-9397-08002B2CF9AE}" pid="4" name="LastSaved">
    <vt:filetime>2017-11-14T00:00:00Z</vt:filetime>
  </property>
  <property fmtid="{D5CDD505-2E9C-101B-9397-08002B2CF9AE}" pid="5" name="ContentTypeId">
    <vt:lpwstr>0x010100F4FEFE2E46C86D4A9898CCC49B418B36</vt:lpwstr>
  </property>
</Properties>
</file>